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ppt" ContentType="application/vnd.ms-powerpoint"/>
  <Default Extension="rels" ContentType="application/vnd.openxmlformats-package.relationships+xml"/>
  <Default Extension="svg" ContentType="image/svg+xml"/>
  <Default Extension="tif" ContentType="image/tiff"/>
  <Default Extension="xls" ContentType="application/vnd.ms-exce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2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7" r:id="rId10"/>
    <p:sldId id="265" r:id="rId11"/>
    <p:sldId id="268" r:id="rId12"/>
    <p:sldId id="278" r:id="rId13"/>
    <p:sldId id="273" r:id="rId14"/>
    <p:sldId id="281" r:id="rId15"/>
    <p:sldId id="280" r:id="rId16"/>
    <p:sldId id="282" r:id="rId17"/>
    <p:sldId id="269" r:id="rId18"/>
    <p:sldId id="283" r:id="rId19"/>
    <p:sldId id="284" r:id="rId20"/>
    <p:sldId id="285" r:id="rId21"/>
    <p:sldId id="286" r:id="rId22"/>
    <p:sldId id="287" r:id="rId23"/>
    <p:sldId id="288" r:id="rId24"/>
    <p:sldId id="289" r:id="rId25"/>
    <p:sldId id="290" r:id="rId26"/>
    <p:sldId id="270" r:id="rId27"/>
    <p:sldId id="271" r:id="rId28"/>
    <p:sldId id="272" r:id="rId29"/>
    <p:sldId id="274" r:id="rId30"/>
    <p:sldId id="275" r:id="rId31"/>
    <p:sldId id="291" r:id="rId32"/>
    <p:sldId id="292" r:id="rId33"/>
    <p:sldId id="279" r:id="rId34"/>
    <p:sldId id="294" r:id="rId35"/>
    <p:sldId id="295" r:id="rId36"/>
    <p:sldId id="296" r:id="rId37"/>
    <p:sldId id="297" r:id="rId38"/>
    <p:sldId id="299" r:id="rId39"/>
    <p:sldId id="300" r:id="rId40"/>
    <p:sldId id="301" r:id="rId41"/>
    <p:sldId id="302" r:id="rId42"/>
    <p:sldId id="303" r:id="rId43"/>
    <p:sldId id="304" r:id="rId44"/>
    <p:sldId id="305" r:id="rId45"/>
    <p:sldId id="348" r:id="rId46"/>
    <p:sldId id="349" r:id="rId47"/>
    <p:sldId id="350" r:id="rId48"/>
    <p:sldId id="351" r:id="rId49"/>
    <p:sldId id="306" r:id="rId50"/>
    <p:sldId id="307" r:id="rId51"/>
    <p:sldId id="308" r:id="rId52"/>
    <p:sldId id="309" r:id="rId53"/>
    <p:sldId id="311" r:id="rId54"/>
    <p:sldId id="310" r:id="rId55"/>
    <p:sldId id="312" r:id="rId56"/>
    <p:sldId id="313" r:id="rId57"/>
    <p:sldId id="314" r:id="rId58"/>
    <p:sldId id="315" r:id="rId59"/>
    <p:sldId id="316" r:id="rId60"/>
    <p:sldId id="317" r:id="rId61"/>
    <p:sldId id="318" r:id="rId62"/>
    <p:sldId id="319" r:id="rId63"/>
    <p:sldId id="320" r:id="rId64"/>
    <p:sldId id="321" r:id="rId65"/>
    <p:sldId id="322" r:id="rId66"/>
    <p:sldId id="323" r:id="rId67"/>
    <p:sldId id="324" r:id="rId68"/>
    <p:sldId id="325" r:id="rId69"/>
    <p:sldId id="326" r:id="rId70"/>
    <p:sldId id="327" r:id="rId71"/>
    <p:sldId id="328" r:id="rId72"/>
    <p:sldId id="329" r:id="rId73"/>
    <p:sldId id="330" r:id="rId74"/>
    <p:sldId id="331" r:id="rId75"/>
    <p:sldId id="332" r:id="rId76"/>
    <p:sldId id="333" r:id="rId77"/>
    <p:sldId id="334" r:id="rId78"/>
    <p:sldId id="335" r:id="rId79"/>
    <p:sldId id="336" r:id="rId80"/>
    <p:sldId id="337" r:id="rId81"/>
    <p:sldId id="338" r:id="rId82"/>
    <p:sldId id="339" r:id="rId83"/>
    <p:sldId id="340" r:id="rId84"/>
    <p:sldId id="341" r:id="rId85"/>
    <p:sldId id="342" r:id="rId86"/>
    <p:sldId id="343" r:id="rId87"/>
    <p:sldId id="344" r:id="rId88"/>
    <p:sldId id="345" r:id="rId89"/>
    <p:sldId id="346" r:id="rId90"/>
    <p:sldId id="347" r:id="rId91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2EC74F03-D25C-41D7-AF72-70D7BECBB60E}">
          <p14:sldIdLst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7"/>
            <p14:sldId id="265"/>
            <p14:sldId id="268"/>
            <p14:sldId id="278"/>
            <p14:sldId id="273"/>
            <p14:sldId id="281"/>
            <p14:sldId id="280"/>
            <p14:sldId id="282"/>
            <p14:sldId id="269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70"/>
            <p14:sldId id="271"/>
            <p14:sldId id="272"/>
            <p14:sldId id="274"/>
            <p14:sldId id="275"/>
            <p14:sldId id="291"/>
            <p14:sldId id="292"/>
            <p14:sldId id="279"/>
            <p14:sldId id="294"/>
            <p14:sldId id="295"/>
            <p14:sldId id="296"/>
            <p14:sldId id="297"/>
            <p14:sldId id="299"/>
            <p14:sldId id="300"/>
            <p14:sldId id="301"/>
            <p14:sldId id="302"/>
            <p14:sldId id="303"/>
            <p14:sldId id="304"/>
            <p14:sldId id="305"/>
            <p14:sldId id="348"/>
            <p14:sldId id="349"/>
            <p14:sldId id="350"/>
            <p14:sldId id="351"/>
            <p14:sldId id="306"/>
            <p14:sldId id="307"/>
            <p14:sldId id="308"/>
            <p14:sldId id="309"/>
            <p14:sldId id="311"/>
            <p14:sldId id="310"/>
            <p14:sldId id="312"/>
            <p14:sldId id="313"/>
            <p14:sldId id="314"/>
            <p14:sldId id="315"/>
            <p14:sldId id="316"/>
            <p14:sldId id="317"/>
            <p14:sldId id="318"/>
            <p14:sldId id="319"/>
            <p14:sldId id="320"/>
            <p14:sldId id="321"/>
            <p14:sldId id="322"/>
            <p14:sldId id="323"/>
            <p14:sldId id="324"/>
            <p14:sldId id="325"/>
            <p14:sldId id="326"/>
            <p14:sldId id="327"/>
            <p14:sldId id="328"/>
            <p14:sldId id="329"/>
            <p14:sldId id="330"/>
            <p14:sldId id="331"/>
            <p14:sldId id="332"/>
            <p14:sldId id="333"/>
            <p14:sldId id="334"/>
            <p14:sldId id="335"/>
            <p14:sldId id="336"/>
            <p14:sldId id="337"/>
            <p14:sldId id="338"/>
            <p14:sldId id="339"/>
            <p14:sldId id="340"/>
            <p14:sldId id="341"/>
            <p14:sldId id="342"/>
            <p14:sldId id="343"/>
            <p14:sldId id="344"/>
          </p14:sldIdLst>
        </p14:section>
        <p14:section name="Annex A" id="{13F104E5-1EF9-4513-829D-8300B721DB4A}">
          <p14:sldIdLst>
            <p14:sldId id="345"/>
            <p14:sldId id="346"/>
          </p14:sldIdLst>
        </p14:section>
        <p14:section name="Annex B" id="{88EBE856-E67A-4BD0-9355-DF69CA733EAA}">
          <p14:sldIdLst>
            <p14:sldId id="34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B28FF"/>
    <a:srgbClr val="00FFFF"/>
    <a:srgbClr val="79BCBE"/>
    <a:srgbClr val="72BABC"/>
    <a:srgbClr val="6FB9B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5316" autoAdjust="0"/>
  </p:normalViewPr>
  <p:slideViewPr>
    <p:cSldViewPr snapToGrid="0">
      <p:cViewPr varScale="1">
        <p:scale>
          <a:sx n="135" d="100"/>
          <a:sy n="135" d="100"/>
        </p:scale>
        <p:origin x="45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087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CC7A46-9647-4F91-B83F-3CD54F7846F1}" type="datetimeFigureOut">
              <a:rPr lang="en-US" smtClean="0"/>
              <a:t>1/25/2023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08A88D-0438-48BC-9B7E-5315317E66E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6322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crew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08A88D-0438-48BC-9B7E-5315317E66E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4511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08A88D-0438-48BC-9B7E-5315317E66E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3044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08A88D-0438-48BC-9B7E-5315317E66E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9730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08A88D-0438-48BC-9B7E-5315317E66E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9457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08A88D-0438-48BC-9B7E-5315317E66E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191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08A88D-0438-48BC-9B7E-5315317E66E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2284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08A88D-0438-48BC-9B7E-5315317E66E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153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Review 2023-01-25: </a:t>
            </a:r>
          </a:p>
          <a:p>
            <a:r>
              <a:rPr lang="en-US" dirty="0"/>
              <a:t>Text to be separated from image.</a:t>
            </a:r>
          </a:p>
          <a:p>
            <a:r>
              <a:rPr lang="en-US" dirty="0"/>
              <a:t>Follow https://www.iso.org/sites/directives/current/part2/index.xhtml example 2: Legend between image and caption.</a:t>
            </a:r>
          </a:p>
          <a:p>
            <a:r>
              <a:rPr lang="en-US" dirty="0"/>
              <a:t>In the legend, no dash between nr. and text.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08A88D-0438-48BC-9B7E-5315317E66E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9399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Review 2023-01-25: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https://www.iso.org/sites/directives/current/part2/index.xhtml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Follow example in “</a:t>
            </a:r>
            <a:r>
              <a:rPr lang="de-DE" b="1" i="0" u="none" strike="noStrike" dirty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28.3.2 </a:t>
            </a:r>
            <a:r>
              <a:rPr lang="de-DE" b="1" i="0" u="none" strike="noStrike" dirty="0" err="1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Subfigures</a:t>
            </a:r>
            <a:r>
              <a:rPr lang="de-DE" b="1" i="0" u="none" strike="noStrike" dirty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“</a:t>
            </a:r>
            <a:endParaRPr lang="en-US" b="1" i="0" u="none" strike="noStrike" dirty="0">
              <a:solidFill>
                <a:srgbClr val="000000"/>
              </a:solidFill>
              <a:effectLst/>
              <a:latin typeface="Cambria" panose="020405030504060302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b="1" i="0" u="none" strike="noStrike" dirty="0">
              <a:solidFill>
                <a:srgbClr val="000000"/>
              </a:solidFill>
              <a:effectLst/>
              <a:latin typeface="Cambria" panose="02040503050406030204" pitchFamily="18" charset="0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08A88D-0438-48BC-9B7E-5315317E66E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5166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Source: </a:t>
            </a:r>
          </a:p>
          <a:p>
            <a:r>
              <a:rPr lang="en-US" dirty="0"/>
              <a:t>&lt;</a:t>
            </a:r>
            <a:r>
              <a:rPr lang="de-DE" sz="1200" u="sng" dirty="0">
                <a:solidFill>
                  <a:srgbClr val="0000FF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hlinkClick r:id="rId3"/>
              </a:rPr>
              <a:t>https://en.wikipedia.org/wiki/Screw</a:t>
            </a:r>
            <a:r>
              <a:rPr lang="en-US" dirty="0"/>
              <a:t>&gt;, and therein:</a:t>
            </a:r>
          </a:p>
          <a:p>
            <a:r>
              <a:rPr lang="en-US" dirty="0"/>
              <a:t>&lt;http://upload.wikimedia.org/wikipedia/commons/thumb/6/61/Screw_head_types.svg/400px-Screw_head_types.svg</a:t>
            </a:r>
            <a:r>
              <a:rPr lang="en-US"/>
              <a:t>.png&gt;</a:t>
            </a:r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08A88D-0438-48BC-9B7E-5315317E66E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1715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08A88D-0438-48BC-9B7E-5315317E66E0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2839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08A88D-0438-48BC-9B7E-5315317E66E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9840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08A88D-0438-48BC-9B7E-5315317E66E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1947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08A88D-0438-48BC-9B7E-5315317E66E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9857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08A88D-0438-48BC-9B7E-5315317E66E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6628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08A88D-0438-48BC-9B7E-5315317E66E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1934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Review 2023-01-25: Red and green to be replaced by black / shades of gray.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08A88D-0438-48BC-9B7E-5315317E66E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5487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08A88D-0438-48BC-9B7E-5315317E66E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7555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08A88D-0438-48BC-9B7E-5315317E66E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0132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CFA98E-F6D6-412A-BC30-99C3F7DDEF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00A8377-4095-488E-BF08-98CAA69745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F2A64E2-ECF4-4840-A7F6-03D7684A9B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A4CE92-D53C-486E-80B4-2F2663C06439}" type="datetime1">
              <a:rPr lang="de-DE" smtClean="0"/>
              <a:t>25.01.2023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FBC0B60-8069-4AAE-BCA9-E38FE3FC9B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E815E32-B0F5-4A83-B5BB-21B0EE6DA7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A178E-0E42-4C3B-9798-A6E804FF34A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881581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96925E0-BE8B-4571-BA3E-047E56967B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0134B82B-DAC1-4A38-BD27-9000F6BA244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5DCA9D7-04FE-465E-A127-AA35D0A632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19C29FD-6CB7-4806-8AEE-EA01B18DF8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91F76-1D15-436F-A643-057678F8BFF6}" type="datetime1">
              <a:rPr lang="de-DE" smtClean="0"/>
              <a:t>25.01.2023</a:t>
            </a:fld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3CB9DDF-7127-4032-ABD6-13362236D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AD3406C-4E42-40AD-85AA-2E68B4E13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A178E-0E42-4C3B-9798-A6E804FF34A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841538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D7E08A7-25D1-42EF-BDA9-ADB9467DD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9519B3C9-1BC4-4CAF-BE23-409B93C0A6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FE26597-F084-4680-866A-CE84D1415B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24820-8B5D-4BB7-985F-F4B1C5CBFF6D}" type="datetime1">
              <a:rPr lang="de-DE" smtClean="0"/>
              <a:t>25.01.2023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510BB19-53BB-4110-9119-08B9925547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259A8AF-0EB4-4A15-9695-C79DD14CD9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A178E-0E42-4C3B-9798-A6E804FF34A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852398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A3333BA1-ACA9-410D-BF4C-A90C3C7B363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9E4027A6-2AFB-40C4-9A67-CDDE0A81E5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61123F8-2E76-4D87-862E-97D9007473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4B95F-83FB-4A4C-82AF-8C49FD568AC3}" type="datetime1">
              <a:rPr lang="de-DE" smtClean="0"/>
              <a:t>25.01.2023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754206E-82A8-4FCB-8B46-BBFB11C1C8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B5E913A-AFCF-409A-98E6-2064EE256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A178E-0E42-4C3B-9798-A6E804FF34A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049056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FA7F25-F353-4900-83B0-86F992871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D27EFEB-0E4B-4840-818E-4C5F7C9EAA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132EA14-0950-4A2A-BD0E-3D29A27917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567CC-E4FA-4A6F-8E2C-C32CAC84EBF7}" type="datetime1">
              <a:rPr lang="de-DE" smtClean="0"/>
              <a:t>25.01.2023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B553474-AB9D-441C-A4ED-260436CFA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9983590-7ACF-49AD-88E3-B129D02110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A178E-0E42-4C3B-9798-A6E804FF34A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623002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DDC5F4-CC12-4856-A81D-CE8F2A4BF6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3F8B063-354C-4518-BCBA-9560351B86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69BB9E4-E3C3-421D-A5AC-99A2A1F61B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F7637E-AEAF-4C46-8EDC-91C9243237F1}" type="datetime1">
              <a:rPr lang="de-DE" smtClean="0"/>
              <a:t>25.01.2023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AAA5FC6-855F-4A2C-AFE8-A82803CDE9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92BFD71-ECAA-472B-B57E-59177CCF1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A178E-0E42-4C3B-9798-A6E804FF34A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02291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86899DA-423B-4962-8BDD-B904D6AD8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C586401-37DD-437B-839B-E991C9682F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BFD90979-5590-4B73-8671-0AE7435165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44213C5-C881-4DCF-AFD7-E66ECBB98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834F2-C958-4701-8172-FB513294E39B}" type="datetime1">
              <a:rPr lang="de-DE" smtClean="0"/>
              <a:t>25.01.2023</a:t>
            </a:fld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D4621FA-C2B0-49A9-BBEC-006A84022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2F982C8-9F2F-4AEB-801B-8BDA0F9712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A178E-0E42-4C3B-9798-A6E804FF34A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079608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4DEE38-31F1-4BA9-81B7-6149B6CD4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6598A29-8814-42D2-9834-EE5C97B727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9D3C0B5-3249-4306-A022-EA20EEDE9A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2AE36B98-4C9C-45A1-A939-295818F2351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FF3EBDB4-B0B6-44EB-8325-56C9D74CBBD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F6E174F0-CB7B-4983-BD7E-D8E2568A19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22D8C-5DC8-4247-A270-7A26E1AB0CC4}" type="datetime1">
              <a:rPr lang="de-DE" smtClean="0"/>
              <a:t>25.01.2023</a:t>
            </a:fld>
            <a:endParaRPr lang="de-DE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AADBEFEC-B4F0-41E0-9084-14CA712F7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98ED6D74-B698-48F3-A839-093938E30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A178E-0E42-4C3B-9798-A6E804FF34A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409967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346CBC0-F2CD-462A-B45A-1FF3EC77F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E2BC94A-AF6B-4612-BDBF-EB75F7531B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C59FE-8E71-4710-8A06-A04589B0C851}" type="datetime1">
              <a:rPr lang="de-DE" smtClean="0"/>
              <a:t>25.01.2023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78F609B-1B09-4FD3-80DA-49C90F4AD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7716DC8-83D6-4C1E-B518-6DD995DD9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A178E-0E42-4C3B-9798-A6E804FF34A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644184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1821A58C-800E-408A-92A0-5CEB4CAEBD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9CCC98-2622-45AA-9072-245AEC229293}" type="datetime1">
              <a:rPr lang="de-DE" smtClean="0"/>
              <a:t>25.01.2023</a:t>
            </a:fld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5570E13D-B828-4518-9D75-8139FB362F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940B9D9-84C2-40D1-95FC-9F5FDD6F2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dirty="0"/>
              <a:t>8329_ed1fig</a:t>
            </a:r>
            <a:fld id="{126A178E-0E42-4C3B-9798-A6E804FF34A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619447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_Appendi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1821A58C-800E-408A-92A0-5CEB4CAEBD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CD5DDF-C4AA-4B66-A00C-A2F996CEFB83}" type="datetime1">
              <a:rPr lang="de-DE" smtClean="0"/>
              <a:t>25.01.2023</a:t>
            </a:fld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5570E13D-B828-4518-9D75-8139FB362F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940B9D9-84C2-40D1-95FC-9F5FDD6F2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404848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6F855C-532B-41C4-B6F1-1CD2DC7F5C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B81B4F2-0907-4AD8-9DE1-ACB7A603D2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FCDB596-A3AE-4C38-93B3-26D7CB08D9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01533E8-9D23-4625-9BA9-8C2D7B738C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25892-94E0-433E-B24C-1A98468E1282}" type="datetime1">
              <a:rPr lang="de-DE" smtClean="0"/>
              <a:t>25.01.2023</a:t>
            </a:fld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D6835EF-1C90-4AF1-8691-0E0BDB30EF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4564BE9-219E-4DCC-B08D-C61C92B65F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A178E-0E42-4C3B-9798-A6E804FF34A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428153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C181C5D2-CD62-484A-8368-CE683B14E5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6D61AB3-AEFE-4F76-B6C5-06599896C3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A426FB9-6E7B-4E6F-82F8-1D192F1A9D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E4E49D-0AE7-4AFA-9C64-156E0FFB160E}" type="datetime1">
              <a:rPr lang="de-DE" smtClean="0"/>
              <a:t>25.01.2023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15CA6F5-38E1-498E-A4FE-1870B870B2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2E58DE1-03D1-4509-99E2-FF105F9601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6A178E-0E42-4C3B-9798-A6E804FF34A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61794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t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"/><Relationship Id="rId7" Type="http://schemas.openxmlformats.org/officeDocument/2006/relationships/image" Target="../media/image19.t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tif"/><Relationship Id="rId5" Type="http://schemas.openxmlformats.org/officeDocument/2006/relationships/image" Target="../media/image17.tif"/><Relationship Id="rId4" Type="http://schemas.openxmlformats.org/officeDocument/2006/relationships/image" Target="../media/image16.t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t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"/><Relationship Id="rId7" Type="http://schemas.openxmlformats.org/officeDocument/2006/relationships/image" Target="../media/image26.t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tif"/><Relationship Id="rId5" Type="http://schemas.openxmlformats.org/officeDocument/2006/relationships/image" Target="../media/image24.tif"/><Relationship Id="rId4" Type="http://schemas.openxmlformats.org/officeDocument/2006/relationships/image" Target="../media/image23.t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t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en.wikipedia.org/wiki/Screw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crew_thread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tif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tif"/><Relationship Id="rId2" Type="http://schemas.openxmlformats.org/officeDocument/2006/relationships/image" Target="../media/image41.t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tif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tif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ti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PowerPoint_97-2003_Presentation.ppt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emf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tif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tif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tif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hyperlink" Target="https://upload.wikimedia.org/wikipedia/commons/0/03/Hairpin_clip.png" TargetMode="Externa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ti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Excel_97-2003_Worksheet.xls"/><Relationship Id="rId2" Type="http://schemas.openxmlformats.org/officeDocument/2006/relationships/image" Target="../media/image68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9.em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8.sv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8.sv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2.sv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2.sv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6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2.svg"/><Relationship Id="rId5" Type="http://schemas.openxmlformats.org/officeDocument/2006/relationships/image" Target="../media/image81.png"/><Relationship Id="rId4" Type="http://schemas.openxmlformats.org/officeDocument/2006/relationships/image" Target="../media/image86.sv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0.sv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0.sv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4.sv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4.sv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8.sv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8.sv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2.sv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6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1.sv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5.sv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5.sv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jpe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tif"/><Relationship Id="rId4" Type="http://schemas.openxmlformats.org/officeDocument/2006/relationships/image" Target="../media/image11.tif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3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43022A2F-7EBD-4AEC-8B27-9ABEC501CF4F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56" r="26237" b="14001"/>
          <a:stretch>
            <a:fillRect/>
          </a:stretch>
        </p:blipFill>
        <p:spPr bwMode="auto">
          <a:xfrm>
            <a:off x="4760277" y="2089541"/>
            <a:ext cx="2671445" cy="94996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6BDF6BB0-854D-C3D9-3CFC-433AFE9499C3}"/>
              </a:ext>
            </a:extLst>
          </p:cNvPr>
          <p:cNvSpPr/>
          <p:nvPr/>
        </p:nvSpPr>
        <p:spPr>
          <a:xfrm>
            <a:off x="9642861" y="868058"/>
            <a:ext cx="2225912" cy="578882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Photo 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– cannot be revised as such</a:t>
            </a:r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B3A40D51-CA04-2F5C-432F-A8DB0B3362C8}"/>
              </a:ext>
            </a:extLst>
          </p:cNvPr>
          <p:cNvSpPr/>
          <p:nvPr/>
        </p:nvSpPr>
        <p:spPr>
          <a:xfrm>
            <a:off x="9497831" y="447982"/>
            <a:ext cx="2516000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 2022-11-03.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08E4B79-B603-4895-C881-C12F9A06F4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FE7EDEBE-0BE0-866F-AB13-317C7CB67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dirty="0"/>
              <a:t>8329_ed1fig</a:t>
            </a:r>
            <a:fld id="{126A178E-0E42-4C3B-9798-A6E804FF34A0}" type="slidenum">
              <a:rPr lang="de-DE" smtClean="0"/>
              <a:t>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991291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>
            <a:extLst>
              <a:ext uri="{FF2B5EF4-FFF2-40B4-BE49-F238E27FC236}">
                <a16:creationId xmlns:a16="http://schemas.microsoft.com/office/drawing/2014/main" id="{43A31C8E-4F79-4F07-AC54-8343DC7099EB}"/>
              </a:ext>
            </a:extLst>
          </p:cNvPr>
          <p:cNvSpPr txBox="1"/>
          <p:nvPr/>
        </p:nvSpPr>
        <p:spPr>
          <a:xfrm>
            <a:off x="7870682" y="1761854"/>
            <a:ext cx="7738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clearance</a:t>
            </a:r>
            <a:br>
              <a:rPr lang="en-GB" sz="1000" dirty="0"/>
            </a:br>
            <a:r>
              <a:rPr lang="en-GB" sz="1000" dirty="0"/>
              <a:t>(blind side)</a:t>
            </a:r>
          </a:p>
        </p:txBody>
      </p:sp>
      <p:pic>
        <p:nvPicPr>
          <p:cNvPr id="4" name="Grafik 3" descr="Ein Bild, das Text, Strichzeichnung enthält.&#10;&#10;Automatisch generierte Beschreibung">
            <a:extLst>
              <a:ext uri="{FF2B5EF4-FFF2-40B4-BE49-F238E27FC236}">
                <a16:creationId xmlns:a16="http://schemas.microsoft.com/office/drawing/2014/main" id="{1E388AE2-B714-4AD0-8EEA-1B663132346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171"/>
          <a:stretch/>
        </p:blipFill>
        <p:spPr>
          <a:xfrm>
            <a:off x="2345437" y="1668019"/>
            <a:ext cx="2618994" cy="2424684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000B3CCA-39B7-43A3-8D01-04CCAB065D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4732" y="2203704"/>
            <a:ext cx="2217420" cy="1673352"/>
          </a:xfrm>
          <a:prstGeom prst="rect">
            <a:avLst/>
          </a:prstGeom>
        </p:spPr>
      </p:pic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D1B3E10A-130A-4CC3-8871-59F703E8615D}"/>
              </a:ext>
            </a:extLst>
          </p:cNvPr>
          <p:cNvCxnSpPr>
            <a:cxnSpLocks/>
          </p:cNvCxnSpPr>
          <p:nvPr/>
        </p:nvCxnSpPr>
        <p:spPr>
          <a:xfrm flipV="1">
            <a:off x="7718292" y="1565910"/>
            <a:ext cx="0" cy="16230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FC31B652-5AB1-4A42-9EA7-801BEC5505D2}"/>
              </a:ext>
            </a:extLst>
          </p:cNvPr>
          <p:cNvCxnSpPr/>
          <p:nvPr/>
        </p:nvCxnSpPr>
        <p:spPr>
          <a:xfrm flipV="1">
            <a:off x="7844935" y="1565910"/>
            <a:ext cx="0" cy="16230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3D3D9142-E702-4079-B0A2-D09514242B6E}"/>
              </a:ext>
            </a:extLst>
          </p:cNvPr>
          <p:cNvCxnSpPr>
            <a:cxnSpLocks/>
          </p:cNvCxnSpPr>
          <p:nvPr/>
        </p:nvCxnSpPr>
        <p:spPr>
          <a:xfrm>
            <a:off x="7360898" y="1781666"/>
            <a:ext cx="357394" cy="0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71CE5426-9334-433A-BEC1-88919CC45554}"/>
              </a:ext>
            </a:extLst>
          </p:cNvPr>
          <p:cNvCxnSpPr>
            <a:cxnSpLocks/>
          </p:cNvCxnSpPr>
          <p:nvPr/>
        </p:nvCxnSpPr>
        <p:spPr>
          <a:xfrm flipH="1">
            <a:off x="7844935" y="1781666"/>
            <a:ext cx="357394" cy="0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BCB5B714-6EAE-437C-B357-0D889CAA545B}"/>
              </a:ext>
            </a:extLst>
          </p:cNvPr>
          <p:cNvCxnSpPr>
            <a:cxnSpLocks/>
          </p:cNvCxnSpPr>
          <p:nvPr/>
        </p:nvCxnSpPr>
        <p:spPr>
          <a:xfrm flipH="1">
            <a:off x="4613359" y="1945085"/>
            <a:ext cx="70706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>
            <a:extLst>
              <a:ext uri="{FF2B5EF4-FFF2-40B4-BE49-F238E27FC236}">
                <a16:creationId xmlns:a16="http://schemas.microsoft.com/office/drawing/2014/main" id="{CB8D43B7-B711-4746-930F-CA4501F54779}"/>
              </a:ext>
            </a:extLst>
          </p:cNvPr>
          <p:cNvSpPr txBox="1"/>
          <p:nvPr/>
        </p:nvSpPr>
        <p:spPr>
          <a:xfrm>
            <a:off x="2262216" y="4194750"/>
            <a:ext cx="7738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before riveting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61FCB4D2-6298-49EF-9890-9218BE2F9E8B}"/>
              </a:ext>
            </a:extLst>
          </p:cNvPr>
          <p:cNvSpPr txBox="1"/>
          <p:nvPr/>
        </p:nvSpPr>
        <p:spPr>
          <a:xfrm>
            <a:off x="3839556" y="4194750"/>
            <a:ext cx="7738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after</a:t>
            </a:r>
          </a:p>
          <a:p>
            <a:pPr algn="ctr"/>
            <a:r>
              <a:rPr lang="en-GB" sz="1000" dirty="0"/>
              <a:t>riveting</a:t>
            </a:r>
          </a:p>
        </p:txBody>
      </p: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9E8A9E1B-90A1-4834-9271-22623D4902C4}"/>
              </a:ext>
            </a:extLst>
          </p:cNvPr>
          <p:cNvCxnSpPr>
            <a:cxnSpLocks/>
          </p:cNvCxnSpPr>
          <p:nvPr/>
        </p:nvCxnSpPr>
        <p:spPr>
          <a:xfrm flipH="1">
            <a:off x="4613360" y="2203704"/>
            <a:ext cx="70706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993B5425-8B15-4129-A0F5-D53A381AEB10}"/>
              </a:ext>
            </a:extLst>
          </p:cNvPr>
          <p:cNvCxnSpPr>
            <a:cxnSpLocks/>
          </p:cNvCxnSpPr>
          <p:nvPr/>
        </p:nvCxnSpPr>
        <p:spPr>
          <a:xfrm>
            <a:off x="5198048" y="1670126"/>
            <a:ext cx="0" cy="274959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EEE55F8F-DB59-4052-BFF1-1C3693AA0B9E}"/>
              </a:ext>
            </a:extLst>
          </p:cNvPr>
          <p:cNvCxnSpPr>
            <a:cxnSpLocks/>
          </p:cNvCxnSpPr>
          <p:nvPr/>
        </p:nvCxnSpPr>
        <p:spPr>
          <a:xfrm flipV="1">
            <a:off x="5198048" y="2203704"/>
            <a:ext cx="0" cy="274959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feld 15">
            <a:extLst>
              <a:ext uri="{FF2B5EF4-FFF2-40B4-BE49-F238E27FC236}">
                <a16:creationId xmlns:a16="http://schemas.microsoft.com/office/drawing/2014/main" id="{6A84F270-5791-4959-B0D4-104FF1990C54}"/>
              </a:ext>
            </a:extLst>
          </p:cNvPr>
          <p:cNvSpPr txBox="1"/>
          <p:nvPr/>
        </p:nvSpPr>
        <p:spPr>
          <a:xfrm>
            <a:off x="4846893" y="1945084"/>
            <a:ext cx="7738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grip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7364C3A9-B051-4FEE-8C18-91490957E6CF}"/>
              </a:ext>
            </a:extLst>
          </p:cNvPr>
          <p:cNvSpPr txBox="1"/>
          <p:nvPr/>
        </p:nvSpPr>
        <p:spPr>
          <a:xfrm>
            <a:off x="7013442" y="4194750"/>
            <a:ext cx="7738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application example</a:t>
            </a:r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8971EC22-F374-AFED-ED02-9CB84660A5D4}"/>
              </a:ext>
            </a:extLst>
          </p:cNvPr>
          <p:cNvSpPr/>
          <p:nvPr/>
        </p:nvSpPr>
        <p:spPr>
          <a:xfrm>
            <a:off x="9497831" y="447982"/>
            <a:ext cx="2516000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 2022-11-03.</a:t>
            </a:r>
          </a:p>
        </p:txBody>
      </p:sp>
      <p:sp>
        <p:nvSpPr>
          <p:cNvPr id="18" name="Fußzeilenplatzhalter 17">
            <a:extLst>
              <a:ext uri="{FF2B5EF4-FFF2-40B4-BE49-F238E27FC236}">
                <a16:creationId xmlns:a16="http://schemas.microsoft.com/office/drawing/2014/main" id="{F6E8456E-EE69-0AA7-F065-7CA77DE8CD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21" name="Foliennummernplatzhalter 20">
            <a:extLst>
              <a:ext uri="{FF2B5EF4-FFF2-40B4-BE49-F238E27FC236}">
                <a16:creationId xmlns:a16="http://schemas.microsoft.com/office/drawing/2014/main" id="{C6C7D3CF-F259-55D1-24AD-ECE07A7699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10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429801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Handkarren enthält.&#10;&#10;Automatisch generierte Beschreibung">
            <a:extLst>
              <a:ext uri="{FF2B5EF4-FFF2-40B4-BE49-F238E27FC236}">
                <a16:creationId xmlns:a16="http://schemas.microsoft.com/office/drawing/2014/main" id="{77242B35-E421-4FAB-8DAC-FF14B1D5E2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1283" y="2324597"/>
            <a:ext cx="1106424" cy="58064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1B285DBF-6DDD-47A5-A754-55A6B908C4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1283" y="3056043"/>
            <a:ext cx="1106424" cy="635508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DCA1D1C1-98DE-460B-A066-2EB79BF93E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1283" y="3842353"/>
            <a:ext cx="1100328" cy="580644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3836B6A6-2259-4225-9075-9254E0E20E0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9868" y="3261709"/>
            <a:ext cx="1399032" cy="580644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BB8A490F-73EE-473C-AA2F-9939B85F7B6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7676" y="2614919"/>
            <a:ext cx="1411224" cy="582168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AB006C06-4338-4CD1-9D8B-DA260FA21327}"/>
              </a:ext>
            </a:extLst>
          </p:cNvPr>
          <p:cNvSpPr txBox="1"/>
          <p:nvPr/>
        </p:nvSpPr>
        <p:spPr>
          <a:xfrm>
            <a:off x="2953014" y="1879865"/>
            <a:ext cx="14768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b="1" i="1" dirty="0"/>
              <a:t>Thin / Thick Assembly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92ACEA87-011E-41C1-ADD6-9A15F7D05C5C}"/>
              </a:ext>
            </a:extLst>
          </p:cNvPr>
          <p:cNvSpPr txBox="1"/>
          <p:nvPr/>
        </p:nvSpPr>
        <p:spPr>
          <a:xfrm>
            <a:off x="5487984" y="1879865"/>
            <a:ext cx="14768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b="1" i="1" dirty="0"/>
              <a:t>Soft / Hard Assembly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0AD6E5B9-73D9-4A7B-A61A-9C5C7B9C7485}"/>
              </a:ext>
            </a:extLst>
          </p:cNvPr>
          <p:cNvSpPr txBox="1"/>
          <p:nvPr/>
        </p:nvSpPr>
        <p:spPr>
          <a:xfrm>
            <a:off x="7034044" y="2649045"/>
            <a:ext cx="679508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Soft Part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2028F26D-1E42-4567-947D-9E8490B28798}"/>
              </a:ext>
            </a:extLst>
          </p:cNvPr>
          <p:cNvSpPr txBox="1"/>
          <p:nvPr/>
        </p:nvSpPr>
        <p:spPr>
          <a:xfrm>
            <a:off x="7034044" y="3372875"/>
            <a:ext cx="679508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Soft Part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0B0010F9-8560-4869-8DE3-A5A6EB419120}"/>
              </a:ext>
            </a:extLst>
          </p:cNvPr>
          <p:cNvSpPr txBox="1"/>
          <p:nvPr/>
        </p:nvSpPr>
        <p:spPr>
          <a:xfrm>
            <a:off x="5088168" y="2772155"/>
            <a:ext cx="679508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Good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0DCA8CB0-6BCB-40F4-B4B9-843FA58E887C}"/>
              </a:ext>
            </a:extLst>
          </p:cNvPr>
          <p:cNvSpPr txBox="1"/>
          <p:nvPr/>
        </p:nvSpPr>
        <p:spPr>
          <a:xfrm>
            <a:off x="5088168" y="3372874"/>
            <a:ext cx="679508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Poor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14967CE1-4BCE-4F1B-A0DB-B72A34D1985B}"/>
              </a:ext>
            </a:extLst>
          </p:cNvPr>
          <p:cNvSpPr txBox="1"/>
          <p:nvPr/>
        </p:nvSpPr>
        <p:spPr>
          <a:xfrm>
            <a:off x="2300822" y="2453419"/>
            <a:ext cx="813815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Satisfactory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24E33282-498C-4D7E-A03E-C1AC93D61776}"/>
              </a:ext>
            </a:extLst>
          </p:cNvPr>
          <p:cNvSpPr txBox="1"/>
          <p:nvPr/>
        </p:nvSpPr>
        <p:spPr>
          <a:xfrm>
            <a:off x="2300822" y="3197087"/>
            <a:ext cx="813815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Good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A8401716-BD53-4135-B7A1-2ECF73C8957A}"/>
              </a:ext>
            </a:extLst>
          </p:cNvPr>
          <p:cNvSpPr txBox="1"/>
          <p:nvPr/>
        </p:nvSpPr>
        <p:spPr>
          <a:xfrm>
            <a:off x="2300822" y="3976007"/>
            <a:ext cx="813815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Better</a:t>
            </a:r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C8EFBBD0-08EC-D2C5-D98C-9077E49DD356}"/>
              </a:ext>
            </a:extLst>
          </p:cNvPr>
          <p:cNvSpPr/>
          <p:nvPr/>
        </p:nvSpPr>
        <p:spPr>
          <a:xfrm>
            <a:off x="9497831" y="447982"/>
            <a:ext cx="2516000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 2022-11-03.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FCF2C6F7-EDE2-3420-31A6-A3C0B7C96E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C4ED238A-6368-D827-801A-059368D20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11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428715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21FEC5FE-423A-4F2E-9B19-622EDEF23169}"/>
              </a:ext>
            </a:extLst>
          </p:cNvPr>
          <p:cNvGrpSpPr/>
          <p:nvPr/>
        </p:nvGrpSpPr>
        <p:grpSpPr>
          <a:xfrm>
            <a:off x="1952708" y="1422559"/>
            <a:ext cx="6964645" cy="3044725"/>
            <a:chOff x="1952708" y="1422559"/>
            <a:chExt cx="6964645" cy="3044725"/>
          </a:xfrm>
        </p:grpSpPr>
        <p:pic>
          <p:nvPicPr>
            <p:cNvPr id="3" name="Grafik 2" descr="Ein Bild, das Rad, Zahnrad enthält.&#10;&#10;Automatisch generierte Beschreibung">
              <a:extLst>
                <a:ext uri="{FF2B5EF4-FFF2-40B4-BE49-F238E27FC236}">
                  <a16:creationId xmlns:a16="http://schemas.microsoft.com/office/drawing/2014/main" id="{6910F662-CCC3-4F1E-997D-4CE5820DCC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2708" y="2374264"/>
              <a:ext cx="3438525" cy="1181100"/>
            </a:xfrm>
            <a:prstGeom prst="rect">
              <a:avLst/>
            </a:prstGeom>
          </p:spPr>
        </p:pic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A88482A7-039D-4A7A-B0C2-92F5574FF1F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17891" y="1529708"/>
              <a:ext cx="2599462" cy="2595553"/>
            </a:xfrm>
            <a:prstGeom prst="rect">
              <a:avLst/>
            </a:prstGeom>
          </p:spPr>
        </p:pic>
        <p:cxnSp>
          <p:nvCxnSpPr>
            <p:cNvPr id="10" name="Gerader Verbinder 9">
              <a:extLst>
                <a:ext uri="{FF2B5EF4-FFF2-40B4-BE49-F238E27FC236}">
                  <a16:creationId xmlns:a16="http://schemas.microsoft.com/office/drawing/2014/main" id="{EA95197E-F1C0-46FA-8AFB-E9697B460C52}"/>
                </a:ext>
              </a:extLst>
            </p:cNvPr>
            <p:cNvCxnSpPr/>
            <p:nvPr/>
          </p:nvCxnSpPr>
          <p:spPr>
            <a:xfrm>
              <a:off x="4392779" y="3077688"/>
              <a:ext cx="0" cy="82296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Gerader Verbinder 10">
              <a:extLst>
                <a:ext uri="{FF2B5EF4-FFF2-40B4-BE49-F238E27FC236}">
                  <a16:creationId xmlns:a16="http://schemas.microsoft.com/office/drawing/2014/main" id="{663A14A3-EA0C-405F-AC5D-A540C20F3DD1}"/>
                </a:ext>
              </a:extLst>
            </p:cNvPr>
            <p:cNvCxnSpPr>
              <a:cxnSpLocks/>
            </p:cNvCxnSpPr>
            <p:nvPr/>
          </p:nvCxnSpPr>
          <p:spPr>
            <a:xfrm>
              <a:off x="4552724" y="3274337"/>
              <a:ext cx="0" cy="62631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Gerader Verbinder 12">
              <a:extLst>
                <a:ext uri="{FF2B5EF4-FFF2-40B4-BE49-F238E27FC236}">
                  <a16:creationId xmlns:a16="http://schemas.microsoft.com/office/drawing/2014/main" id="{45FBCD53-5174-4C68-A88C-E19FB751BB77}"/>
                </a:ext>
              </a:extLst>
            </p:cNvPr>
            <p:cNvCxnSpPr>
              <a:cxnSpLocks/>
            </p:cNvCxnSpPr>
            <p:nvPr/>
          </p:nvCxnSpPr>
          <p:spPr>
            <a:xfrm>
              <a:off x="3962890" y="3766186"/>
              <a:ext cx="429889" cy="1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r Verbinder 14">
              <a:extLst>
                <a:ext uri="{FF2B5EF4-FFF2-40B4-BE49-F238E27FC236}">
                  <a16:creationId xmlns:a16="http://schemas.microsoft.com/office/drawing/2014/main" id="{4548D704-C9E4-453D-94EE-63FA874E071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52723" y="3766186"/>
              <a:ext cx="429889" cy="1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2BB9E92D-204B-41FB-B1D0-2E9C36678A11}"/>
                </a:ext>
              </a:extLst>
            </p:cNvPr>
            <p:cNvSpPr txBox="1"/>
            <p:nvPr/>
          </p:nvSpPr>
          <p:spPr>
            <a:xfrm>
              <a:off x="4630989" y="3554729"/>
              <a:ext cx="67950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undercut</a:t>
              </a:r>
            </a:p>
          </p:txBody>
        </p:sp>
        <p:cxnSp>
          <p:nvCxnSpPr>
            <p:cNvPr id="18" name="Gerader Verbinder 17">
              <a:extLst>
                <a:ext uri="{FF2B5EF4-FFF2-40B4-BE49-F238E27FC236}">
                  <a16:creationId xmlns:a16="http://schemas.microsoft.com/office/drawing/2014/main" id="{0AF47733-CC67-4162-8157-92C7EC640F3B}"/>
                </a:ext>
              </a:extLst>
            </p:cNvPr>
            <p:cNvCxnSpPr>
              <a:cxnSpLocks/>
            </p:cNvCxnSpPr>
            <p:nvPr/>
          </p:nvCxnSpPr>
          <p:spPr>
            <a:xfrm>
              <a:off x="4600492" y="1862919"/>
              <a:ext cx="0" cy="51244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r Verbinder 18">
              <a:extLst>
                <a:ext uri="{FF2B5EF4-FFF2-40B4-BE49-F238E27FC236}">
                  <a16:creationId xmlns:a16="http://schemas.microsoft.com/office/drawing/2014/main" id="{85E20E4B-54FF-4754-80F8-CDD63519962F}"/>
                </a:ext>
              </a:extLst>
            </p:cNvPr>
            <p:cNvCxnSpPr>
              <a:cxnSpLocks/>
            </p:cNvCxnSpPr>
            <p:nvPr/>
          </p:nvCxnSpPr>
          <p:spPr>
            <a:xfrm>
              <a:off x="2758044" y="1981741"/>
              <a:ext cx="1842448" cy="0"/>
            </a:xfrm>
            <a:prstGeom prst="line">
              <a:avLst/>
            </a:prstGeom>
            <a:ln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Gerader Verbinder 21">
              <a:extLst>
                <a:ext uri="{FF2B5EF4-FFF2-40B4-BE49-F238E27FC236}">
                  <a16:creationId xmlns:a16="http://schemas.microsoft.com/office/drawing/2014/main" id="{6F15DD7A-12CD-4B86-8EBF-0E70E844F2E1}"/>
                </a:ext>
              </a:extLst>
            </p:cNvPr>
            <p:cNvCxnSpPr>
              <a:cxnSpLocks/>
            </p:cNvCxnSpPr>
            <p:nvPr/>
          </p:nvCxnSpPr>
          <p:spPr>
            <a:xfrm>
              <a:off x="2758044" y="1862919"/>
              <a:ext cx="0" cy="51244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1D2A34E6-45BD-4696-B668-0F2988420895}"/>
                </a:ext>
              </a:extLst>
            </p:cNvPr>
            <p:cNvSpPr txBox="1"/>
            <p:nvPr/>
          </p:nvSpPr>
          <p:spPr>
            <a:xfrm>
              <a:off x="2818152" y="1783224"/>
              <a:ext cx="163957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rivet head diameter</a:t>
              </a:r>
            </a:p>
          </p:txBody>
        </p:sp>
        <p:grpSp>
          <p:nvGrpSpPr>
            <p:cNvPr id="29" name="Gruppieren 28">
              <a:extLst>
                <a:ext uri="{FF2B5EF4-FFF2-40B4-BE49-F238E27FC236}">
                  <a16:creationId xmlns:a16="http://schemas.microsoft.com/office/drawing/2014/main" id="{1208D2A5-1CC9-4676-8111-C4AFD50100D9}"/>
                </a:ext>
              </a:extLst>
            </p:cNvPr>
            <p:cNvGrpSpPr/>
            <p:nvPr/>
          </p:nvGrpSpPr>
          <p:grpSpPr>
            <a:xfrm rot="5400000">
              <a:off x="1983282" y="2949427"/>
              <a:ext cx="995818" cy="822960"/>
              <a:chOff x="2228318" y="3604301"/>
              <a:chExt cx="995818" cy="822960"/>
            </a:xfrm>
          </p:grpSpPr>
          <p:cxnSp>
            <p:nvCxnSpPr>
              <p:cNvPr id="25" name="Gerader Verbinder 24">
                <a:extLst>
                  <a:ext uri="{FF2B5EF4-FFF2-40B4-BE49-F238E27FC236}">
                    <a16:creationId xmlns:a16="http://schemas.microsoft.com/office/drawing/2014/main" id="{C5139E5F-E724-470A-AF81-1BC00D957EB8}"/>
                  </a:ext>
                </a:extLst>
              </p:cNvPr>
              <p:cNvCxnSpPr/>
              <p:nvPr/>
            </p:nvCxnSpPr>
            <p:spPr>
              <a:xfrm>
                <a:off x="2658207" y="3604301"/>
                <a:ext cx="0" cy="82296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Gerader Verbinder 25">
                <a:extLst>
                  <a:ext uri="{FF2B5EF4-FFF2-40B4-BE49-F238E27FC236}">
                    <a16:creationId xmlns:a16="http://schemas.microsoft.com/office/drawing/2014/main" id="{B2E22B48-123C-47E7-B782-4FFF55AC4B38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2382777" y="4015781"/>
                <a:ext cx="822959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Gerader Verbinder 26">
                <a:extLst>
                  <a:ext uri="{FF2B5EF4-FFF2-40B4-BE49-F238E27FC236}">
                    <a16:creationId xmlns:a16="http://schemas.microsoft.com/office/drawing/2014/main" id="{1D144BA7-5137-4B2E-8F5B-FB0C4A6D9C8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28318" y="4292799"/>
                <a:ext cx="429889" cy="1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Gerader Verbinder 27">
                <a:extLst>
                  <a:ext uri="{FF2B5EF4-FFF2-40B4-BE49-F238E27FC236}">
                    <a16:creationId xmlns:a16="http://schemas.microsoft.com/office/drawing/2014/main" id="{4541D7A8-1409-4B6A-9988-D20D1F8122C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94247" y="4292799"/>
                <a:ext cx="429889" cy="1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" name="Textfeld 30">
              <a:extLst>
                <a:ext uri="{FF2B5EF4-FFF2-40B4-BE49-F238E27FC236}">
                  <a16:creationId xmlns:a16="http://schemas.microsoft.com/office/drawing/2014/main" id="{536E799C-FF24-4F5A-BA20-77EEE535238F}"/>
                </a:ext>
              </a:extLst>
            </p:cNvPr>
            <p:cNvSpPr txBox="1"/>
            <p:nvPr/>
          </p:nvSpPr>
          <p:spPr>
            <a:xfrm>
              <a:off x="2275988" y="3576415"/>
              <a:ext cx="67950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bottom thickness</a:t>
              </a:r>
            </a:p>
          </p:txBody>
        </p:sp>
        <p:cxnSp>
          <p:nvCxnSpPr>
            <p:cNvPr id="33" name="Gerader Verbinder 32">
              <a:extLst>
                <a:ext uri="{FF2B5EF4-FFF2-40B4-BE49-F238E27FC236}">
                  <a16:creationId xmlns:a16="http://schemas.microsoft.com/office/drawing/2014/main" id="{3703BBDB-19D4-4EC7-8C24-315D28F991E5}"/>
                </a:ext>
              </a:extLst>
            </p:cNvPr>
            <p:cNvCxnSpPr>
              <a:cxnSpLocks/>
            </p:cNvCxnSpPr>
            <p:nvPr/>
          </p:nvCxnSpPr>
          <p:spPr>
            <a:xfrm>
              <a:off x="3037540" y="4265691"/>
              <a:ext cx="1255058" cy="0"/>
            </a:xfrm>
            <a:prstGeom prst="line">
              <a:avLst/>
            </a:prstGeom>
            <a:ln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Gerader Verbinder 33">
              <a:extLst>
                <a:ext uri="{FF2B5EF4-FFF2-40B4-BE49-F238E27FC236}">
                  <a16:creationId xmlns:a16="http://schemas.microsoft.com/office/drawing/2014/main" id="{3A958C62-90D7-49DB-9CC7-E66752BC46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37540" y="2780443"/>
              <a:ext cx="0" cy="162401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feld 34">
              <a:extLst>
                <a:ext uri="{FF2B5EF4-FFF2-40B4-BE49-F238E27FC236}">
                  <a16:creationId xmlns:a16="http://schemas.microsoft.com/office/drawing/2014/main" id="{67653DD5-F270-4EB8-B83B-157FD544B418}"/>
                </a:ext>
              </a:extLst>
            </p:cNvPr>
            <p:cNvSpPr txBox="1"/>
            <p:nvPr/>
          </p:nvSpPr>
          <p:spPr>
            <a:xfrm>
              <a:off x="3072407" y="4067174"/>
              <a:ext cx="122018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rivet diameter</a:t>
              </a:r>
            </a:p>
            <a:p>
              <a:pPr algn="ctr"/>
              <a:r>
                <a:rPr lang="en-GB" sz="1000" dirty="0"/>
                <a:t>(undeformed)</a:t>
              </a:r>
            </a:p>
          </p:txBody>
        </p:sp>
        <p:cxnSp>
          <p:nvCxnSpPr>
            <p:cNvPr id="37" name="Gerader Verbinder 36">
              <a:extLst>
                <a:ext uri="{FF2B5EF4-FFF2-40B4-BE49-F238E27FC236}">
                  <a16:creationId xmlns:a16="http://schemas.microsoft.com/office/drawing/2014/main" id="{CC12E4B8-EE17-4BF0-9E19-D62FA4167E1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92598" y="2780443"/>
              <a:ext cx="0" cy="162401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Gerade Verbindung mit Pfeil 41">
              <a:extLst>
                <a:ext uri="{FF2B5EF4-FFF2-40B4-BE49-F238E27FC236}">
                  <a16:creationId xmlns:a16="http://schemas.microsoft.com/office/drawing/2014/main" id="{9D3D9FA6-5B56-4024-B44F-E797F499E888}"/>
                </a:ext>
              </a:extLst>
            </p:cNvPr>
            <p:cNvCxnSpPr/>
            <p:nvPr/>
          </p:nvCxnSpPr>
          <p:spPr>
            <a:xfrm flipH="1">
              <a:off x="7566660" y="1668780"/>
              <a:ext cx="628650" cy="19413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3" name="Textfeld 42">
              <a:extLst>
                <a:ext uri="{FF2B5EF4-FFF2-40B4-BE49-F238E27FC236}">
                  <a16:creationId xmlns:a16="http://schemas.microsoft.com/office/drawing/2014/main" id="{6C9FAB6F-60D9-4BA8-B6EE-538E01418C23}"/>
                </a:ext>
              </a:extLst>
            </p:cNvPr>
            <p:cNvSpPr txBox="1"/>
            <p:nvPr/>
          </p:nvSpPr>
          <p:spPr>
            <a:xfrm>
              <a:off x="8085966" y="1422559"/>
              <a:ext cx="67950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punch</a:t>
              </a:r>
            </a:p>
          </p:txBody>
        </p:sp>
        <p:cxnSp>
          <p:nvCxnSpPr>
            <p:cNvPr id="44" name="Gerade Verbindung mit Pfeil 43">
              <a:extLst>
                <a:ext uri="{FF2B5EF4-FFF2-40B4-BE49-F238E27FC236}">
                  <a16:creationId xmlns:a16="http://schemas.microsoft.com/office/drawing/2014/main" id="{EE87370E-A84A-444F-A8E8-A76A1A990C8A}"/>
                </a:ext>
              </a:extLst>
            </p:cNvPr>
            <p:cNvCxnSpPr>
              <a:cxnSpLocks/>
            </p:cNvCxnSpPr>
            <p:nvPr/>
          </p:nvCxnSpPr>
          <p:spPr>
            <a:xfrm>
              <a:off x="6625784" y="1862919"/>
              <a:ext cx="363188" cy="3107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6" name="Textfeld 45">
              <a:extLst>
                <a:ext uri="{FF2B5EF4-FFF2-40B4-BE49-F238E27FC236}">
                  <a16:creationId xmlns:a16="http://schemas.microsoft.com/office/drawing/2014/main" id="{442562BC-AC4B-44C7-91C8-7164A7D54C8E}"/>
                </a:ext>
              </a:extLst>
            </p:cNvPr>
            <p:cNvSpPr txBox="1"/>
            <p:nvPr/>
          </p:nvSpPr>
          <p:spPr>
            <a:xfrm>
              <a:off x="6123399" y="1642738"/>
              <a:ext cx="84088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blank holder</a:t>
              </a:r>
            </a:p>
          </p:txBody>
        </p:sp>
        <p:cxnSp>
          <p:nvCxnSpPr>
            <p:cNvPr id="47" name="Gerade Verbindung mit Pfeil 46">
              <a:extLst>
                <a:ext uri="{FF2B5EF4-FFF2-40B4-BE49-F238E27FC236}">
                  <a16:creationId xmlns:a16="http://schemas.microsoft.com/office/drawing/2014/main" id="{AF8E2E6F-9B32-4197-9976-CCA3F164FD1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51145" y="2862998"/>
              <a:ext cx="474575" cy="11506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9" name="Textfeld 48">
              <a:extLst>
                <a:ext uri="{FF2B5EF4-FFF2-40B4-BE49-F238E27FC236}">
                  <a16:creationId xmlns:a16="http://schemas.microsoft.com/office/drawing/2014/main" id="{5C691FC2-F354-4B31-88BC-71DACBDA11FD}"/>
                </a:ext>
              </a:extLst>
            </p:cNvPr>
            <p:cNvSpPr txBox="1"/>
            <p:nvPr/>
          </p:nvSpPr>
          <p:spPr>
            <a:xfrm>
              <a:off x="8237845" y="2721732"/>
              <a:ext cx="67950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die</a:t>
              </a:r>
            </a:p>
          </p:txBody>
        </p:sp>
      </p:grp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480567A8-C60C-CB7D-DCBC-68FE742E38CC}"/>
              </a:ext>
            </a:extLst>
          </p:cNvPr>
          <p:cNvSpPr/>
          <p:nvPr/>
        </p:nvSpPr>
        <p:spPr>
          <a:xfrm>
            <a:off x="9497831" y="447982"/>
            <a:ext cx="2516000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 2022-11-03.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B862E20-733D-B61F-E562-BDABCFF66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D2AEAEF5-7E2E-E0E7-A7DB-EA8A5D410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12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247618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F606907B-F2FC-4CE6-BD37-E07D1A01C456}"/>
              </a:ext>
            </a:extLst>
          </p:cNvPr>
          <p:cNvGrpSpPr/>
          <p:nvPr/>
        </p:nvGrpSpPr>
        <p:grpSpPr>
          <a:xfrm>
            <a:off x="3000375" y="1558132"/>
            <a:ext cx="6029325" cy="3318668"/>
            <a:chOff x="3000375" y="1558132"/>
            <a:chExt cx="6029325" cy="3318668"/>
          </a:xfrm>
        </p:grpSpPr>
        <p:pic>
          <p:nvPicPr>
            <p:cNvPr id="3" name="Grafik 2">
              <a:extLst>
                <a:ext uri="{FF2B5EF4-FFF2-40B4-BE49-F238E27FC236}">
                  <a16:creationId xmlns:a16="http://schemas.microsoft.com/office/drawing/2014/main" id="{F8A719ED-02A5-4E0B-B13B-899FE5397B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198" t="36944" r="21216" b="39028"/>
            <a:stretch/>
          </p:blipFill>
          <p:spPr>
            <a:xfrm>
              <a:off x="3000375" y="3228975"/>
              <a:ext cx="6029325" cy="1647825"/>
            </a:xfrm>
            <a:prstGeom prst="rect">
              <a:avLst/>
            </a:prstGeom>
          </p:spPr>
        </p:pic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4713E83A-3171-47D8-9E6B-EB6927EA54F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37978" y="1804353"/>
              <a:ext cx="993648" cy="1543812"/>
            </a:xfrm>
            <a:prstGeom prst="rect">
              <a:avLst/>
            </a:prstGeom>
          </p:spPr>
        </p:pic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FF43108C-C387-4B76-96E8-B700F380AEF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87280" y="1984024"/>
              <a:ext cx="992124" cy="1360932"/>
            </a:xfrm>
            <a:prstGeom prst="rect">
              <a:avLst/>
            </a:prstGeom>
          </p:spPr>
        </p:pic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454E7B65-4DDE-4D77-86FA-ED235201277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23289" y="1989037"/>
              <a:ext cx="993648" cy="1360932"/>
            </a:xfrm>
            <a:prstGeom prst="rect">
              <a:avLst/>
            </a:prstGeom>
          </p:spPr>
        </p:pic>
        <p:pic>
          <p:nvPicPr>
            <p:cNvPr id="11" name="Grafik 10">
              <a:extLst>
                <a:ext uri="{FF2B5EF4-FFF2-40B4-BE49-F238E27FC236}">
                  <a16:creationId xmlns:a16="http://schemas.microsoft.com/office/drawing/2014/main" id="{CCBB4F7E-9447-4B72-A704-FED1179CDB8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31988" y="1984024"/>
              <a:ext cx="992124" cy="1569720"/>
            </a:xfrm>
            <a:prstGeom prst="rect">
              <a:avLst/>
            </a:prstGeom>
          </p:spPr>
        </p:pic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6AA56608-42BC-4859-A018-1CBDFA49B635}"/>
                </a:ext>
              </a:extLst>
            </p:cNvPr>
            <p:cNvSpPr txBox="1"/>
            <p:nvPr/>
          </p:nvSpPr>
          <p:spPr>
            <a:xfrm>
              <a:off x="3237978" y="1558132"/>
              <a:ext cx="99364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solid rivet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82F1E30E-23D0-4B48-8371-97EE1EE161A5}"/>
                </a:ext>
              </a:extLst>
            </p:cNvPr>
            <p:cNvSpPr txBox="1"/>
            <p:nvPr/>
          </p:nvSpPr>
          <p:spPr>
            <a:xfrm>
              <a:off x="4478234" y="1558132"/>
              <a:ext cx="120869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semi tubular rivet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E4F44A08-8749-45EC-8054-336AE0265BC9}"/>
                </a:ext>
              </a:extLst>
            </p:cNvPr>
            <p:cNvSpPr txBox="1"/>
            <p:nvPr/>
          </p:nvSpPr>
          <p:spPr>
            <a:xfrm>
              <a:off x="5915767" y="1558132"/>
              <a:ext cx="120869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shoulder rivet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349EF787-11AB-4758-9EB0-DA3DDB25AF03}"/>
                </a:ext>
              </a:extLst>
            </p:cNvPr>
            <p:cNvSpPr txBox="1"/>
            <p:nvPr/>
          </p:nvSpPr>
          <p:spPr>
            <a:xfrm>
              <a:off x="7423704" y="1558132"/>
              <a:ext cx="120869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split rivet</a:t>
              </a:r>
            </a:p>
          </p:txBody>
        </p:sp>
      </p:grp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E776BBA3-23E3-964E-4D68-6A25846D2479}"/>
              </a:ext>
            </a:extLst>
          </p:cNvPr>
          <p:cNvSpPr/>
          <p:nvPr/>
        </p:nvSpPr>
        <p:spPr>
          <a:xfrm>
            <a:off x="9497831" y="447982"/>
            <a:ext cx="2516000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 2022-11-03.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C50C1E5-F28A-DD99-43DB-06FBF303F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E58BB1CB-D23C-FC9B-CA30-7F6B8845B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13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878349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6B045454-ABED-4B21-8497-8142C454A9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0146" y="2120966"/>
            <a:ext cx="3193577" cy="1669370"/>
          </a:xfrm>
          <a:prstGeom prst="rect">
            <a:avLst/>
          </a:prstGeom>
        </p:spPr>
      </p:pic>
      <p:sp>
        <p:nvSpPr>
          <p:cNvPr id="32" name="Textfeld 31">
            <a:extLst>
              <a:ext uri="{FF2B5EF4-FFF2-40B4-BE49-F238E27FC236}">
                <a16:creationId xmlns:a16="http://schemas.microsoft.com/office/drawing/2014/main" id="{CC293CBD-CC53-4C8B-8909-9B2EB184498D}"/>
              </a:ext>
            </a:extLst>
          </p:cNvPr>
          <p:cNvSpPr txBox="1"/>
          <p:nvPr/>
        </p:nvSpPr>
        <p:spPr>
          <a:xfrm rot="16200000">
            <a:off x="6108006" y="2509946"/>
            <a:ext cx="7136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shoulder</a:t>
            </a:r>
          </a:p>
          <a:p>
            <a:pPr algn="ctr"/>
            <a:r>
              <a:rPr lang="en-GB" sz="1000" dirty="0"/>
              <a:t>length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A5A16848-29B7-4AFE-B9EE-ADA209652799}"/>
              </a:ext>
            </a:extLst>
          </p:cNvPr>
          <p:cNvSpPr txBox="1"/>
          <p:nvPr/>
        </p:nvSpPr>
        <p:spPr>
          <a:xfrm>
            <a:off x="4650145" y="1739808"/>
            <a:ext cx="12078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head diameter</a:t>
            </a:r>
          </a:p>
        </p:txBody>
      </p: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7EA93814-5629-45F7-9E56-EBBC49BC4D57}"/>
              </a:ext>
            </a:extLst>
          </p:cNvPr>
          <p:cNvCxnSpPr>
            <a:cxnSpLocks/>
          </p:cNvCxnSpPr>
          <p:nvPr/>
        </p:nvCxnSpPr>
        <p:spPr>
          <a:xfrm>
            <a:off x="5861560" y="1862919"/>
            <a:ext cx="0" cy="5124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2F759CF5-DB80-4B61-A066-A11EA297FECB}"/>
              </a:ext>
            </a:extLst>
          </p:cNvPr>
          <p:cNvCxnSpPr>
            <a:cxnSpLocks/>
          </p:cNvCxnSpPr>
          <p:nvPr/>
        </p:nvCxnSpPr>
        <p:spPr>
          <a:xfrm>
            <a:off x="4650146" y="1961644"/>
            <a:ext cx="1211414" cy="0"/>
          </a:xfrm>
          <a:prstGeom prst="line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FFFDAF9B-134A-4857-A08D-503846B93110}"/>
              </a:ext>
            </a:extLst>
          </p:cNvPr>
          <p:cNvCxnSpPr>
            <a:cxnSpLocks/>
          </p:cNvCxnSpPr>
          <p:nvPr/>
        </p:nvCxnSpPr>
        <p:spPr>
          <a:xfrm>
            <a:off x="4650146" y="1862919"/>
            <a:ext cx="0" cy="5124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25411B35-EB6E-436E-B9C5-0944E94FBACB}"/>
              </a:ext>
            </a:extLst>
          </p:cNvPr>
          <p:cNvCxnSpPr>
            <a:cxnSpLocks/>
          </p:cNvCxnSpPr>
          <p:nvPr/>
        </p:nvCxnSpPr>
        <p:spPr>
          <a:xfrm>
            <a:off x="4323573" y="3696723"/>
            <a:ext cx="62075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BB2E60B3-2431-46DE-9445-AAEA021F2EEB}"/>
              </a:ext>
            </a:extLst>
          </p:cNvPr>
          <p:cNvCxnSpPr>
            <a:cxnSpLocks/>
          </p:cNvCxnSpPr>
          <p:nvPr/>
        </p:nvCxnSpPr>
        <p:spPr>
          <a:xfrm>
            <a:off x="4323573" y="2389366"/>
            <a:ext cx="62075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15D043B4-0A92-4A28-A859-832761626256}"/>
              </a:ext>
            </a:extLst>
          </p:cNvPr>
          <p:cNvCxnSpPr>
            <a:cxnSpLocks/>
          </p:cNvCxnSpPr>
          <p:nvPr/>
        </p:nvCxnSpPr>
        <p:spPr>
          <a:xfrm flipV="1">
            <a:off x="4402741" y="2389366"/>
            <a:ext cx="0" cy="1307357"/>
          </a:xfrm>
          <a:prstGeom prst="line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feld 18">
            <a:extLst>
              <a:ext uri="{FF2B5EF4-FFF2-40B4-BE49-F238E27FC236}">
                <a16:creationId xmlns:a16="http://schemas.microsoft.com/office/drawing/2014/main" id="{9BC4FD0B-3600-4CEA-BD96-771A7B90BF4C}"/>
              </a:ext>
            </a:extLst>
          </p:cNvPr>
          <p:cNvSpPr txBox="1"/>
          <p:nvPr/>
        </p:nvSpPr>
        <p:spPr>
          <a:xfrm rot="16200000">
            <a:off x="3995040" y="2919936"/>
            <a:ext cx="6570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length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20F08FCA-FE7F-4F27-9066-D3DAE24A0256}"/>
              </a:ext>
            </a:extLst>
          </p:cNvPr>
          <p:cNvSpPr txBox="1"/>
          <p:nvPr/>
        </p:nvSpPr>
        <p:spPr>
          <a:xfrm>
            <a:off x="6882888" y="2531903"/>
            <a:ext cx="713666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shoulder</a:t>
            </a:r>
          </a:p>
          <a:p>
            <a:pPr algn="ctr"/>
            <a:r>
              <a:rPr lang="en-GB" sz="1000" dirty="0"/>
              <a:t>diameter</a:t>
            </a:r>
          </a:p>
        </p:txBody>
      </p: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1985B6C2-DC63-4603-AD98-1C046C7EE2DF}"/>
              </a:ext>
            </a:extLst>
          </p:cNvPr>
          <p:cNvCxnSpPr>
            <a:cxnSpLocks/>
          </p:cNvCxnSpPr>
          <p:nvPr/>
        </p:nvCxnSpPr>
        <p:spPr>
          <a:xfrm>
            <a:off x="6828180" y="2738714"/>
            <a:ext cx="807451" cy="0"/>
          </a:xfrm>
          <a:prstGeom prst="line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r Verbinder 26">
            <a:extLst>
              <a:ext uri="{FF2B5EF4-FFF2-40B4-BE49-F238E27FC236}">
                <a16:creationId xmlns:a16="http://schemas.microsoft.com/office/drawing/2014/main" id="{CCAFB2C4-B66F-41E4-9A7C-123F9F8FA820}"/>
              </a:ext>
            </a:extLst>
          </p:cNvPr>
          <p:cNvCxnSpPr>
            <a:cxnSpLocks/>
          </p:cNvCxnSpPr>
          <p:nvPr/>
        </p:nvCxnSpPr>
        <p:spPr>
          <a:xfrm>
            <a:off x="6428154" y="2388853"/>
            <a:ext cx="40002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r Verbinder 28">
            <a:extLst>
              <a:ext uri="{FF2B5EF4-FFF2-40B4-BE49-F238E27FC236}">
                <a16:creationId xmlns:a16="http://schemas.microsoft.com/office/drawing/2014/main" id="{B573EFF1-5244-4C2C-958C-0111E865537E}"/>
              </a:ext>
            </a:extLst>
          </p:cNvPr>
          <p:cNvCxnSpPr>
            <a:cxnSpLocks/>
          </p:cNvCxnSpPr>
          <p:nvPr/>
        </p:nvCxnSpPr>
        <p:spPr>
          <a:xfrm>
            <a:off x="6450799" y="3048046"/>
            <a:ext cx="62075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A7BAF6E4-24A3-4ADA-B586-20CFC879D64F}"/>
              </a:ext>
            </a:extLst>
          </p:cNvPr>
          <p:cNvCxnSpPr>
            <a:cxnSpLocks/>
          </p:cNvCxnSpPr>
          <p:nvPr/>
        </p:nvCxnSpPr>
        <p:spPr>
          <a:xfrm flipV="1">
            <a:off x="6485541" y="2389367"/>
            <a:ext cx="0" cy="658679"/>
          </a:xfrm>
          <a:prstGeom prst="line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r Verbinder 32">
            <a:extLst>
              <a:ext uri="{FF2B5EF4-FFF2-40B4-BE49-F238E27FC236}">
                <a16:creationId xmlns:a16="http://schemas.microsoft.com/office/drawing/2014/main" id="{AA55E5A4-8CF9-40E7-BA7B-4B77C9CF7FD8}"/>
              </a:ext>
            </a:extLst>
          </p:cNvPr>
          <p:cNvCxnSpPr>
            <a:cxnSpLocks/>
          </p:cNvCxnSpPr>
          <p:nvPr/>
        </p:nvCxnSpPr>
        <p:spPr>
          <a:xfrm flipV="1">
            <a:off x="5750895" y="3321586"/>
            <a:ext cx="0" cy="375137"/>
          </a:xfrm>
          <a:prstGeom prst="line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1B62A525-5EDA-4CA1-9213-BEAE1FE619D1}"/>
              </a:ext>
            </a:extLst>
          </p:cNvPr>
          <p:cNvCxnSpPr>
            <a:cxnSpLocks/>
          </p:cNvCxnSpPr>
          <p:nvPr/>
        </p:nvCxnSpPr>
        <p:spPr>
          <a:xfrm>
            <a:off x="5366927" y="3321585"/>
            <a:ext cx="43599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r Verbinder 36">
            <a:extLst>
              <a:ext uri="{FF2B5EF4-FFF2-40B4-BE49-F238E27FC236}">
                <a16:creationId xmlns:a16="http://schemas.microsoft.com/office/drawing/2014/main" id="{084E65A8-5AB6-418A-BD2B-672F8EB8EA33}"/>
              </a:ext>
            </a:extLst>
          </p:cNvPr>
          <p:cNvCxnSpPr>
            <a:cxnSpLocks/>
          </p:cNvCxnSpPr>
          <p:nvPr/>
        </p:nvCxnSpPr>
        <p:spPr>
          <a:xfrm>
            <a:off x="5366927" y="3696723"/>
            <a:ext cx="43599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feld 37">
            <a:extLst>
              <a:ext uri="{FF2B5EF4-FFF2-40B4-BE49-F238E27FC236}">
                <a16:creationId xmlns:a16="http://schemas.microsoft.com/office/drawing/2014/main" id="{54BBA9CF-A493-4C48-B99C-544BE018A0DC}"/>
              </a:ext>
            </a:extLst>
          </p:cNvPr>
          <p:cNvSpPr txBox="1"/>
          <p:nvPr/>
        </p:nvSpPr>
        <p:spPr>
          <a:xfrm>
            <a:off x="5627436" y="3296613"/>
            <a:ext cx="7136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hole depth</a:t>
            </a:r>
          </a:p>
        </p:txBody>
      </p:sp>
      <p:cxnSp>
        <p:nvCxnSpPr>
          <p:cNvPr id="39" name="Gerader Verbinder 38">
            <a:extLst>
              <a:ext uri="{FF2B5EF4-FFF2-40B4-BE49-F238E27FC236}">
                <a16:creationId xmlns:a16="http://schemas.microsoft.com/office/drawing/2014/main" id="{C2C9843D-C6C2-4186-92C6-2E1686299D48}"/>
              </a:ext>
            </a:extLst>
          </p:cNvPr>
          <p:cNvCxnSpPr>
            <a:cxnSpLocks/>
          </p:cNvCxnSpPr>
          <p:nvPr/>
        </p:nvCxnSpPr>
        <p:spPr>
          <a:xfrm>
            <a:off x="5466884" y="3586086"/>
            <a:ext cx="0" cy="4036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r Verbinder 40">
            <a:extLst>
              <a:ext uri="{FF2B5EF4-FFF2-40B4-BE49-F238E27FC236}">
                <a16:creationId xmlns:a16="http://schemas.microsoft.com/office/drawing/2014/main" id="{D467D695-1935-404D-BF6F-6AEE08A774AD}"/>
              </a:ext>
            </a:extLst>
          </p:cNvPr>
          <p:cNvCxnSpPr>
            <a:cxnSpLocks/>
          </p:cNvCxnSpPr>
          <p:nvPr/>
        </p:nvCxnSpPr>
        <p:spPr>
          <a:xfrm>
            <a:off x="5048761" y="3586086"/>
            <a:ext cx="0" cy="4036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r Verbinder 41">
            <a:extLst>
              <a:ext uri="{FF2B5EF4-FFF2-40B4-BE49-F238E27FC236}">
                <a16:creationId xmlns:a16="http://schemas.microsoft.com/office/drawing/2014/main" id="{72C1B772-B96B-40B7-A7AF-9466D7520257}"/>
              </a:ext>
            </a:extLst>
          </p:cNvPr>
          <p:cNvCxnSpPr>
            <a:cxnSpLocks/>
          </p:cNvCxnSpPr>
          <p:nvPr/>
        </p:nvCxnSpPr>
        <p:spPr>
          <a:xfrm>
            <a:off x="5053370" y="3935028"/>
            <a:ext cx="413514" cy="0"/>
          </a:xfrm>
          <a:prstGeom prst="line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feld 43">
            <a:extLst>
              <a:ext uri="{FF2B5EF4-FFF2-40B4-BE49-F238E27FC236}">
                <a16:creationId xmlns:a16="http://schemas.microsoft.com/office/drawing/2014/main" id="{5E0BB219-4D6D-487C-9706-2C3ADBF7083F}"/>
              </a:ext>
            </a:extLst>
          </p:cNvPr>
          <p:cNvSpPr txBox="1"/>
          <p:nvPr/>
        </p:nvSpPr>
        <p:spPr>
          <a:xfrm>
            <a:off x="4909862" y="3914789"/>
            <a:ext cx="7136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hole diameter</a:t>
            </a:r>
          </a:p>
        </p:txBody>
      </p:sp>
      <p:cxnSp>
        <p:nvCxnSpPr>
          <p:cNvPr id="46" name="Gerader Verbinder 45">
            <a:extLst>
              <a:ext uri="{FF2B5EF4-FFF2-40B4-BE49-F238E27FC236}">
                <a16:creationId xmlns:a16="http://schemas.microsoft.com/office/drawing/2014/main" id="{C98EF3DE-C020-4807-9AB7-304875388951}"/>
              </a:ext>
            </a:extLst>
          </p:cNvPr>
          <p:cNvCxnSpPr>
            <a:cxnSpLocks/>
          </p:cNvCxnSpPr>
          <p:nvPr/>
        </p:nvCxnSpPr>
        <p:spPr>
          <a:xfrm>
            <a:off x="6450798" y="3696723"/>
            <a:ext cx="62075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feld 46">
            <a:extLst>
              <a:ext uri="{FF2B5EF4-FFF2-40B4-BE49-F238E27FC236}">
                <a16:creationId xmlns:a16="http://schemas.microsoft.com/office/drawing/2014/main" id="{E79AB7B7-4694-4090-AB38-4DEEB625F9EE}"/>
              </a:ext>
            </a:extLst>
          </p:cNvPr>
          <p:cNvSpPr txBox="1"/>
          <p:nvPr/>
        </p:nvSpPr>
        <p:spPr>
          <a:xfrm rot="16200000">
            <a:off x="6108005" y="3196375"/>
            <a:ext cx="7136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tennon</a:t>
            </a:r>
          </a:p>
          <a:p>
            <a:pPr algn="ctr"/>
            <a:r>
              <a:rPr lang="en-GB" sz="1000" dirty="0"/>
              <a:t>length</a:t>
            </a:r>
          </a:p>
        </p:txBody>
      </p:sp>
      <p:cxnSp>
        <p:nvCxnSpPr>
          <p:cNvPr id="48" name="Gerader Verbinder 47">
            <a:extLst>
              <a:ext uri="{FF2B5EF4-FFF2-40B4-BE49-F238E27FC236}">
                <a16:creationId xmlns:a16="http://schemas.microsoft.com/office/drawing/2014/main" id="{E076AB37-E4C3-4F6B-B498-D3DF6E64517B}"/>
              </a:ext>
            </a:extLst>
          </p:cNvPr>
          <p:cNvCxnSpPr>
            <a:cxnSpLocks/>
          </p:cNvCxnSpPr>
          <p:nvPr/>
        </p:nvCxnSpPr>
        <p:spPr>
          <a:xfrm flipV="1">
            <a:off x="6485541" y="3038044"/>
            <a:ext cx="0" cy="658679"/>
          </a:xfrm>
          <a:prstGeom prst="line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Gerader Verbinder 49">
            <a:extLst>
              <a:ext uri="{FF2B5EF4-FFF2-40B4-BE49-F238E27FC236}">
                <a16:creationId xmlns:a16="http://schemas.microsoft.com/office/drawing/2014/main" id="{6EEA14FD-9AC1-4803-A45A-F561BCDF57A4}"/>
              </a:ext>
            </a:extLst>
          </p:cNvPr>
          <p:cNvCxnSpPr>
            <a:cxnSpLocks/>
          </p:cNvCxnSpPr>
          <p:nvPr/>
        </p:nvCxnSpPr>
        <p:spPr>
          <a:xfrm>
            <a:off x="6943969" y="3238899"/>
            <a:ext cx="586154" cy="0"/>
          </a:xfrm>
          <a:prstGeom prst="line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Gerader Verbinder 52">
            <a:extLst>
              <a:ext uri="{FF2B5EF4-FFF2-40B4-BE49-F238E27FC236}">
                <a16:creationId xmlns:a16="http://schemas.microsoft.com/office/drawing/2014/main" id="{D529812D-BD46-44F5-8990-FE46372FFF0F}"/>
              </a:ext>
            </a:extLst>
          </p:cNvPr>
          <p:cNvCxnSpPr>
            <a:cxnSpLocks/>
          </p:cNvCxnSpPr>
          <p:nvPr/>
        </p:nvCxnSpPr>
        <p:spPr>
          <a:xfrm>
            <a:off x="7530123" y="3238899"/>
            <a:ext cx="62075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feld 53">
            <a:extLst>
              <a:ext uri="{FF2B5EF4-FFF2-40B4-BE49-F238E27FC236}">
                <a16:creationId xmlns:a16="http://schemas.microsoft.com/office/drawing/2014/main" id="{FF61C37A-BF6F-43D3-B667-605E483C6F5E}"/>
              </a:ext>
            </a:extLst>
          </p:cNvPr>
          <p:cNvSpPr txBox="1"/>
          <p:nvPr/>
        </p:nvSpPr>
        <p:spPr>
          <a:xfrm>
            <a:off x="7579799" y="3035977"/>
            <a:ext cx="6774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tennon</a:t>
            </a:r>
          </a:p>
          <a:p>
            <a:pPr algn="ctr"/>
            <a:r>
              <a:rPr lang="en-GB" sz="1000" dirty="0"/>
              <a:t>diameter</a:t>
            </a:r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BF08FD55-4AA8-1421-73E7-22DFA2AA5091}"/>
              </a:ext>
            </a:extLst>
          </p:cNvPr>
          <p:cNvSpPr/>
          <p:nvPr/>
        </p:nvSpPr>
        <p:spPr>
          <a:xfrm>
            <a:off x="9497831" y="447982"/>
            <a:ext cx="2516000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 2022-11-03.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20F0AE8-6715-CCE6-ACEC-3D9EE360A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1AFE3F15-51B8-D3AB-DF66-2C3181FE3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14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091111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DA6371B4-4649-49EC-BD76-EA81794EDA89}"/>
              </a:ext>
            </a:extLst>
          </p:cNvPr>
          <p:cNvGrpSpPr/>
          <p:nvPr/>
        </p:nvGrpSpPr>
        <p:grpSpPr>
          <a:xfrm>
            <a:off x="3351919" y="2488474"/>
            <a:ext cx="4005524" cy="1446177"/>
            <a:chOff x="3351919" y="2488474"/>
            <a:chExt cx="4005524" cy="1446177"/>
          </a:xfrm>
        </p:grpSpPr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4A2ED53C-7CD3-4CF7-A9CD-E2D3E01302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91288" y="2547888"/>
              <a:ext cx="3413760" cy="1264920"/>
            </a:xfrm>
            <a:prstGeom prst="rect">
              <a:avLst/>
            </a:prstGeom>
          </p:spPr>
        </p:pic>
        <p:sp>
          <p:nvSpPr>
            <p:cNvPr id="6" name="Rechteck 5">
              <a:extLst>
                <a:ext uri="{FF2B5EF4-FFF2-40B4-BE49-F238E27FC236}">
                  <a16:creationId xmlns:a16="http://schemas.microsoft.com/office/drawing/2014/main" id="{BD71B0BC-0DC6-4C76-9651-0B91E3BD6DAE}"/>
                </a:ext>
              </a:extLst>
            </p:cNvPr>
            <p:cNvSpPr/>
            <p:nvPr/>
          </p:nvSpPr>
          <p:spPr>
            <a:xfrm>
              <a:off x="4957011" y="3007895"/>
              <a:ext cx="858252" cy="1604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4D5EC748-60DE-4F77-AF7D-A4CB495DF725}"/>
                </a:ext>
              </a:extLst>
            </p:cNvPr>
            <p:cNvSpPr/>
            <p:nvPr/>
          </p:nvSpPr>
          <p:spPr>
            <a:xfrm>
              <a:off x="4969042" y="3268579"/>
              <a:ext cx="858252" cy="1604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2903BA6F-0CFC-4D4A-AEED-F8025D501FA5}"/>
                </a:ext>
              </a:extLst>
            </p:cNvPr>
            <p:cNvSpPr/>
            <p:nvPr/>
          </p:nvSpPr>
          <p:spPr>
            <a:xfrm>
              <a:off x="4568734" y="2488474"/>
              <a:ext cx="555172" cy="3037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E95614BE-B953-45D4-BC4A-FA3090285329}"/>
                </a:ext>
              </a:extLst>
            </p:cNvPr>
            <p:cNvSpPr/>
            <p:nvPr/>
          </p:nvSpPr>
          <p:spPr>
            <a:xfrm>
              <a:off x="4875711" y="2631596"/>
              <a:ext cx="277589" cy="3037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9BCA25F8-FEFA-4BD7-A25B-69B820381FB9}"/>
                </a:ext>
              </a:extLst>
            </p:cNvPr>
            <p:cNvSpPr/>
            <p:nvPr/>
          </p:nvSpPr>
          <p:spPr>
            <a:xfrm>
              <a:off x="4830247" y="2584275"/>
              <a:ext cx="277589" cy="3037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F54F5893-E89E-4165-8662-35CB10E08A27}"/>
                </a:ext>
              </a:extLst>
            </p:cNvPr>
            <p:cNvSpPr/>
            <p:nvPr/>
          </p:nvSpPr>
          <p:spPr>
            <a:xfrm>
              <a:off x="3941333" y="2514600"/>
              <a:ext cx="555171" cy="22262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89DB6DE6-B034-4CD1-BE3C-883758177213}"/>
                </a:ext>
              </a:extLst>
            </p:cNvPr>
            <p:cNvSpPr/>
            <p:nvPr/>
          </p:nvSpPr>
          <p:spPr>
            <a:xfrm>
              <a:off x="4033157" y="2637088"/>
              <a:ext cx="109918" cy="22262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58DE02E0-9276-4295-BA54-F8954A4C702F}"/>
                </a:ext>
              </a:extLst>
            </p:cNvPr>
            <p:cNvSpPr/>
            <p:nvPr/>
          </p:nvSpPr>
          <p:spPr>
            <a:xfrm>
              <a:off x="3978198" y="2712832"/>
              <a:ext cx="109918" cy="22262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7B7BBF62-477F-4D76-BF91-AD32B3ADF150}"/>
                </a:ext>
              </a:extLst>
            </p:cNvPr>
            <p:cNvSpPr/>
            <p:nvPr/>
          </p:nvSpPr>
          <p:spPr>
            <a:xfrm>
              <a:off x="4830248" y="2960344"/>
              <a:ext cx="323052" cy="2429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32680099-022D-42A7-BB52-D9D40120F6AC}"/>
                </a:ext>
              </a:extLst>
            </p:cNvPr>
            <p:cNvSpPr/>
            <p:nvPr/>
          </p:nvSpPr>
          <p:spPr>
            <a:xfrm>
              <a:off x="4675612" y="3227729"/>
              <a:ext cx="435503" cy="2429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5D9F62E4-7136-4A1B-A532-416909385599}"/>
                </a:ext>
              </a:extLst>
            </p:cNvPr>
            <p:cNvSpPr/>
            <p:nvPr/>
          </p:nvSpPr>
          <p:spPr>
            <a:xfrm>
              <a:off x="3866323" y="3232661"/>
              <a:ext cx="421762" cy="2111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7" name="Rechteck 16">
              <a:extLst>
                <a:ext uri="{FF2B5EF4-FFF2-40B4-BE49-F238E27FC236}">
                  <a16:creationId xmlns:a16="http://schemas.microsoft.com/office/drawing/2014/main" id="{D1A10E73-374D-4901-BD48-9D9FAC591511}"/>
                </a:ext>
              </a:extLst>
            </p:cNvPr>
            <p:cNvSpPr/>
            <p:nvPr/>
          </p:nvSpPr>
          <p:spPr>
            <a:xfrm>
              <a:off x="3854033" y="2960379"/>
              <a:ext cx="435503" cy="24529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8" name="Rechteck 17">
              <a:extLst>
                <a:ext uri="{FF2B5EF4-FFF2-40B4-BE49-F238E27FC236}">
                  <a16:creationId xmlns:a16="http://schemas.microsoft.com/office/drawing/2014/main" id="{226F4DE6-ECDC-474B-B09E-6F0857BD4037}"/>
                </a:ext>
              </a:extLst>
            </p:cNvPr>
            <p:cNvSpPr/>
            <p:nvPr/>
          </p:nvSpPr>
          <p:spPr>
            <a:xfrm>
              <a:off x="4315190" y="3237330"/>
              <a:ext cx="139988" cy="2111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9" name="Rechteck 18">
              <a:extLst>
                <a:ext uri="{FF2B5EF4-FFF2-40B4-BE49-F238E27FC236}">
                  <a16:creationId xmlns:a16="http://schemas.microsoft.com/office/drawing/2014/main" id="{6893D2C4-5398-4BD6-B0B0-44F07B5BAB0A}"/>
                </a:ext>
              </a:extLst>
            </p:cNvPr>
            <p:cNvSpPr/>
            <p:nvPr/>
          </p:nvSpPr>
          <p:spPr>
            <a:xfrm>
              <a:off x="4327148" y="3230045"/>
              <a:ext cx="139988" cy="19895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0" name="Rechteck 19">
              <a:extLst>
                <a:ext uri="{FF2B5EF4-FFF2-40B4-BE49-F238E27FC236}">
                  <a16:creationId xmlns:a16="http://schemas.microsoft.com/office/drawing/2014/main" id="{0A3E4457-6456-4E34-9EF5-9FF0BCD5370A}"/>
                </a:ext>
              </a:extLst>
            </p:cNvPr>
            <p:cNvSpPr/>
            <p:nvPr/>
          </p:nvSpPr>
          <p:spPr>
            <a:xfrm>
              <a:off x="4501764" y="3233687"/>
              <a:ext cx="139988" cy="2111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1" name="Rechteck 20">
              <a:extLst>
                <a:ext uri="{FF2B5EF4-FFF2-40B4-BE49-F238E27FC236}">
                  <a16:creationId xmlns:a16="http://schemas.microsoft.com/office/drawing/2014/main" id="{DA7BECA9-36E9-4373-821B-B29661CA5EEA}"/>
                </a:ext>
              </a:extLst>
            </p:cNvPr>
            <p:cNvSpPr/>
            <p:nvPr/>
          </p:nvSpPr>
          <p:spPr>
            <a:xfrm>
              <a:off x="4517129" y="3233687"/>
              <a:ext cx="139988" cy="2111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22" name="Gerader Verbinder 21">
              <a:extLst>
                <a:ext uri="{FF2B5EF4-FFF2-40B4-BE49-F238E27FC236}">
                  <a16:creationId xmlns:a16="http://schemas.microsoft.com/office/drawing/2014/main" id="{2CF04561-D27A-4CA2-92EA-A4F66853B152}"/>
                </a:ext>
              </a:extLst>
            </p:cNvPr>
            <p:cNvCxnSpPr>
              <a:cxnSpLocks/>
            </p:cNvCxnSpPr>
            <p:nvPr/>
          </p:nvCxnSpPr>
          <p:spPr>
            <a:xfrm>
              <a:off x="7100640" y="3487297"/>
              <a:ext cx="25680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Gerader Verbinder 22">
              <a:extLst>
                <a:ext uri="{FF2B5EF4-FFF2-40B4-BE49-F238E27FC236}">
                  <a16:creationId xmlns:a16="http://schemas.microsoft.com/office/drawing/2014/main" id="{185F931E-514E-4B8E-A577-44469807E2B3}"/>
                </a:ext>
              </a:extLst>
            </p:cNvPr>
            <p:cNvCxnSpPr>
              <a:cxnSpLocks/>
            </p:cNvCxnSpPr>
            <p:nvPr/>
          </p:nvCxnSpPr>
          <p:spPr>
            <a:xfrm>
              <a:off x="7100640" y="2949784"/>
              <a:ext cx="25680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r Verbinder 23">
              <a:extLst>
                <a:ext uri="{FF2B5EF4-FFF2-40B4-BE49-F238E27FC236}">
                  <a16:creationId xmlns:a16="http://schemas.microsoft.com/office/drawing/2014/main" id="{37127F63-1586-4B8B-9301-EDE7EC6C87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29872" y="2947910"/>
              <a:ext cx="0" cy="531075"/>
            </a:xfrm>
            <a:prstGeom prst="line">
              <a:avLst/>
            </a:prstGeom>
            <a:ln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r Verbinder 24">
              <a:extLst>
                <a:ext uri="{FF2B5EF4-FFF2-40B4-BE49-F238E27FC236}">
                  <a16:creationId xmlns:a16="http://schemas.microsoft.com/office/drawing/2014/main" id="{D83D67F5-E2AA-4205-8A81-366C3211EFF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12127" y="3757461"/>
              <a:ext cx="793046" cy="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Gerader Verbinder 25">
              <a:extLst>
                <a:ext uri="{FF2B5EF4-FFF2-40B4-BE49-F238E27FC236}">
                  <a16:creationId xmlns:a16="http://schemas.microsoft.com/office/drawing/2014/main" id="{77274012-A204-4BA5-BD02-E961F1CBBD4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73242" y="2956223"/>
              <a:ext cx="0" cy="801239"/>
            </a:xfrm>
            <a:prstGeom prst="line">
              <a:avLst/>
            </a:prstGeom>
            <a:ln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Gerader Verbinder 26">
              <a:extLst>
                <a:ext uri="{FF2B5EF4-FFF2-40B4-BE49-F238E27FC236}">
                  <a16:creationId xmlns:a16="http://schemas.microsoft.com/office/drawing/2014/main" id="{6F08F511-4453-4EAB-B910-8BD88FF49248}"/>
                </a:ext>
              </a:extLst>
            </p:cNvPr>
            <p:cNvCxnSpPr>
              <a:cxnSpLocks/>
            </p:cNvCxnSpPr>
            <p:nvPr/>
          </p:nvCxnSpPr>
          <p:spPr>
            <a:xfrm>
              <a:off x="3512127" y="2952067"/>
              <a:ext cx="84804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feld 27">
              <a:extLst>
                <a:ext uri="{FF2B5EF4-FFF2-40B4-BE49-F238E27FC236}">
                  <a16:creationId xmlns:a16="http://schemas.microsoft.com/office/drawing/2014/main" id="{D394FC10-3CB5-4198-93ED-74FEF7E4B522}"/>
                </a:ext>
              </a:extLst>
            </p:cNvPr>
            <p:cNvSpPr txBox="1"/>
            <p:nvPr/>
          </p:nvSpPr>
          <p:spPr>
            <a:xfrm rot="16200000">
              <a:off x="3011913" y="3233225"/>
              <a:ext cx="92623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rivet length</a:t>
              </a:r>
            </a:p>
          </p:txBody>
        </p:sp>
        <p:sp>
          <p:nvSpPr>
            <p:cNvPr id="29" name="Textfeld 28">
              <a:extLst>
                <a:ext uri="{FF2B5EF4-FFF2-40B4-BE49-F238E27FC236}">
                  <a16:creationId xmlns:a16="http://schemas.microsoft.com/office/drawing/2014/main" id="{AD953764-E9B1-43F9-8D26-CEB4085A1C20}"/>
                </a:ext>
              </a:extLst>
            </p:cNvPr>
            <p:cNvSpPr txBox="1"/>
            <p:nvPr/>
          </p:nvSpPr>
          <p:spPr>
            <a:xfrm>
              <a:off x="6664353" y="3470673"/>
              <a:ext cx="42089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grip</a:t>
              </a:r>
            </a:p>
          </p:txBody>
        </p:sp>
        <p:cxnSp>
          <p:nvCxnSpPr>
            <p:cNvPr id="30" name="Gerader Verbinder 29">
              <a:extLst>
                <a:ext uri="{FF2B5EF4-FFF2-40B4-BE49-F238E27FC236}">
                  <a16:creationId xmlns:a16="http://schemas.microsoft.com/office/drawing/2014/main" id="{C6285338-D052-4F15-B20B-476FCBBDA5E4}"/>
                </a:ext>
              </a:extLst>
            </p:cNvPr>
            <p:cNvCxnSpPr/>
            <p:nvPr/>
          </p:nvCxnSpPr>
          <p:spPr>
            <a:xfrm>
              <a:off x="6529872" y="3304309"/>
              <a:ext cx="245001" cy="24938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1" name="Textfeld 30">
              <a:extLst>
                <a:ext uri="{FF2B5EF4-FFF2-40B4-BE49-F238E27FC236}">
                  <a16:creationId xmlns:a16="http://schemas.microsoft.com/office/drawing/2014/main" id="{270D8947-AE2A-424E-A7AD-9E0EFEFA43B6}"/>
                </a:ext>
              </a:extLst>
            </p:cNvPr>
            <p:cNvSpPr txBox="1"/>
            <p:nvPr/>
          </p:nvSpPr>
          <p:spPr>
            <a:xfrm>
              <a:off x="4750389" y="3688430"/>
              <a:ext cx="202448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min_grip &lt; T1+T2 &lt;  max_grip</a:t>
              </a:r>
            </a:p>
          </p:txBody>
        </p:sp>
      </p:grp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A63FCA10-7913-907C-49AE-A669E80569A4}"/>
              </a:ext>
            </a:extLst>
          </p:cNvPr>
          <p:cNvSpPr/>
          <p:nvPr/>
        </p:nvSpPr>
        <p:spPr>
          <a:xfrm>
            <a:off x="9497831" y="447982"/>
            <a:ext cx="2516000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 2022-11-03.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8EE524D-1A19-1C1F-6610-DCAF142DB6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34" name="Foliennummernplatzhalter 33">
            <a:extLst>
              <a:ext uri="{FF2B5EF4-FFF2-40B4-BE49-F238E27FC236}">
                <a16:creationId xmlns:a16="http://schemas.microsoft.com/office/drawing/2014/main" id="{CD56CC70-F4F3-BCF1-F120-A75E4BAD0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15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996739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85BD562C-56BA-498F-8FE3-75797EDE6EF1}"/>
              </a:ext>
            </a:extLst>
          </p:cNvPr>
          <p:cNvSpPr txBox="1"/>
          <p:nvPr/>
        </p:nvSpPr>
        <p:spPr>
          <a:xfrm>
            <a:off x="5065407" y="3388854"/>
            <a:ext cx="180279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1 – non-weldable part/material</a:t>
            </a:r>
          </a:p>
          <a:p>
            <a:r>
              <a:rPr lang="en-GB" sz="1000" dirty="0"/>
              <a:t>2 – weldable part/material</a:t>
            </a:r>
          </a:p>
          <a:p>
            <a:r>
              <a:rPr lang="en-GB" sz="1000" dirty="0"/>
              <a:t>3 – insert or plug</a:t>
            </a:r>
          </a:p>
          <a:p>
            <a:r>
              <a:rPr lang="en-GB" sz="1000" dirty="0"/>
              <a:t>4 – electrodes</a:t>
            </a:r>
          </a:p>
          <a:p>
            <a:r>
              <a:rPr lang="en-GB" sz="1000" dirty="0"/>
              <a:t>5 – stop surface</a:t>
            </a:r>
          </a:p>
        </p:txBody>
      </p:sp>
      <p:grpSp>
        <p:nvGrpSpPr>
          <p:cNvPr id="33" name="Gruppieren 32">
            <a:extLst>
              <a:ext uri="{FF2B5EF4-FFF2-40B4-BE49-F238E27FC236}">
                <a16:creationId xmlns:a16="http://schemas.microsoft.com/office/drawing/2014/main" id="{7AB4A404-B8B5-4027-B5CB-E507B5EC4CC8}"/>
              </a:ext>
            </a:extLst>
          </p:cNvPr>
          <p:cNvGrpSpPr/>
          <p:nvPr/>
        </p:nvGrpSpPr>
        <p:grpSpPr>
          <a:xfrm>
            <a:off x="2094573" y="1595813"/>
            <a:ext cx="5401056" cy="2367809"/>
            <a:chOff x="3395472" y="1629156"/>
            <a:chExt cx="5401056" cy="2367809"/>
          </a:xfrm>
        </p:grpSpPr>
        <p:pic>
          <p:nvPicPr>
            <p:cNvPr id="3" name="Grafik 2">
              <a:extLst>
                <a:ext uri="{FF2B5EF4-FFF2-40B4-BE49-F238E27FC236}">
                  <a16:creationId xmlns:a16="http://schemas.microsoft.com/office/drawing/2014/main" id="{A124C72A-9C01-4E9D-A9BE-F7E1D5361D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4222"/>
            <a:stretch/>
          </p:blipFill>
          <p:spPr>
            <a:xfrm>
              <a:off x="3395472" y="1629156"/>
              <a:ext cx="5401056" cy="2367809"/>
            </a:xfrm>
            <a:prstGeom prst="rect">
              <a:avLst/>
            </a:prstGeom>
          </p:spPr>
        </p:pic>
        <p:grpSp>
          <p:nvGrpSpPr>
            <p:cNvPr id="32" name="Gruppieren 31">
              <a:extLst>
                <a:ext uri="{FF2B5EF4-FFF2-40B4-BE49-F238E27FC236}">
                  <a16:creationId xmlns:a16="http://schemas.microsoft.com/office/drawing/2014/main" id="{949E2869-577E-4F3A-AE65-5CC3B6501765}"/>
                </a:ext>
              </a:extLst>
            </p:cNvPr>
            <p:cNvGrpSpPr/>
            <p:nvPr/>
          </p:nvGrpSpPr>
          <p:grpSpPr>
            <a:xfrm>
              <a:off x="3747804" y="2178915"/>
              <a:ext cx="4844187" cy="1448742"/>
              <a:chOff x="3747804" y="2178915"/>
              <a:chExt cx="4844187" cy="1448742"/>
            </a:xfrm>
          </p:grpSpPr>
          <p:grpSp>
            <p:nvGrpSpPr>
              <p:cNvPr id="5" name="Gruppieren 4">
                <a:extLst>
                  <a:ext uri="{FF2B5EF4-FFF2-40B4-BE49-F238E27FC236}">
                    <a16:creationId xmlns:a16="http://schemas.microsoft.com/office/drawing/2014/main" id="{5D94471F-6A6B-4B15-AEB6-DF6AEF1EC5CF}"/>
                  </a:ext>
                </a:extLst>
              </p:cNvPr>
              <p:cNvGrpSpPr/>
              <p:nvPr/>
            </p:nvGrpSpPr>
            <p:grpSpPr>
              <a:xfrm>
                <a:off x="5061284" y="2178915"/>
                <a:ext cx="708818" cy="338506"/>
                <a:chOff x="5061284" y="2178915"/>
                <a:chExt cx="708818" cy="338506"/>
              </a:xfrm>
            </p:grpSpPr>
            <p:cxnSp>
              <p:nvCxnSpPr>
                <p:cNvPr id="6" name="Gerader Verbinder 5">
                  <a:extLst>
                    <a:ext uri="{FF2B5EF4-FFF2-40B4-BE49-F238E27FC236}">
                      <a16:creationId xmlns:a16="http://schemas.microsoft.com/office/drawing/2014/main" id="{537D7D9A-9EE7-4315-8D7C-A88B743A4D5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061284" y="2394408"/>
                  <a:ext cx="409074" cy="123013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" name="Textfeld 6">
                  <a:extLst>
                    <a:ext uri="{FF2B5EF4-FFF2-40B4-BE49-F238E27FC236}">
                      <a16:creationId xmlns:a16="http://schemas.microsoft.com/office/drawing/2014/main" id="{A2ACD25B-975E-4317-9FCF-9306FD7682EA}"/>
                    </a:ext>
                  </a:extLst>
                </p:cNvPr>
                <p:cNvSpPr txBox="1"/>
                <p:nvPr/>
              </p:nvSpPr>
              <p:spPr>
                <a:xfrm>
                  <a:off x="5430737" y="2178915"/>
                  <a:ext cx="339365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1200" dirty="0"/>
                    <a:t>4</a:t>
                  </a:r>
                </a:p>
              </p:txBody>
            </p:sp>
          </p:grpSp>
          <p:grpSp>
            <p:nvGrpSpPr>
              <p:cNvPr id="8" name="Gruppieren 7">
                <a:extLst>
                  <a:ext uri="{FF2B5EF4-FFF2-40B4-BE49-F238E27FC236}">
                    <a16:creationId xmlns:a16="http://schemas.microsoft.com/office/drawing/2014/main" id="{0ECDEEB2-4125-42A2-B652-9E4565900196}"/>
                  </a:ext>
                </a:extLst>
              </p:cNvPr>
              <p:cNvGrpSpPr/>
              <p:nvPr/>
            </p:nvGrpSpPr>
            <p:grpSpPr>
              <a:xfrm>
                <a:off x="5061284" y="3288632"/>
                <a:ext cx="743631" cy="339025"/>
                <a:chOff x="5061284" y="3288632"/>
                <a:chExt cx="743631" cy="339025"/>
              </a:xfrm>
            </p:grpSpPr>
            <p:cxnSp>
              <p:nvCxnSpPr>
                <p:cNvPr id="9" name="Gerader Verbinder 8">
                  <a:extLst>
                    <a:ext uri="{FF2B5EF4-FFF2-40B4-BE49-F238E27FC236}">
                      <a16:creationId xmlns:a16="http://schemas.microsoft.com/office/drawing/2014/main" id="{A83CFF60-3507-4C29-8A71-7D6CA499F6B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061284" y="3288632"/>
                  <a:ext cx="409074" cy="20052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" name="Textfeld 9">
                  <a:extLst>
                    <a:ext uri="{FF2B5EF4-FFF2-40B4-BE49-F238E27FC236}">
                      <a16:creationId xmlns:a16="http://schemas.microsoft.com/office/drawing/2014/main" id="{E4B3C2AC-4792-4FB2-A62A-BA55068F92A3}"/>
                    </a:ext>
                  </a:extLst>
                </p:cNvPr>
                <p:cNvSpPr txBox="1"/>
                <p:nvPr/>
              </p:nvSpPr>
              <p:spPr>
                <a:xfrm>
                  <a:off x="5465550" y="3350658"/>
                  <a:ext cx="339365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1200" dirty="0"/>
                    <a:t>4</a:t>
                  </a:r>
                </a:p>
              </p:txBody>
            </p:sp>
          </p:grpSp>
          <p:grpSp>
            <p:nvGrpSpPr>
              <p:cNvPr id="11" name="Gruppieren 10">
                <a:extLst>
                  <a:ext uri="{FF2B5EF4-FFF2-40B4-BE49-F238E27FC236}">
                    <a16:creationId xmlns:a16="http://schemas.microsoft.com/office/drawing/2014/main" id="{A7D4ECD7-3C84-4EF3-8C25-0194478EBB30}"/>
                  </a:ext>
                </a:extLst>
              </p:cNvPr>
              <p:cNvGrpSpPr/>
              <p:nvPr/>
            </p:nvGrpSpPr>
            <p:grpSpPr>
              <a:xfrm>
                <a:off x="4165435" y="2320734"/>
                <a:ext cx="452606" cy="506611"/>
                <a:chOff x="4033643" y="2255908"/>
                <a:chExt cx="452606" cy="506611"/>
              </a:xfrm>
            </p:grpSpPr>
            <p:sp>
              <p:nvSpPr>
                <p:cNvPr id="12" name="Textfeld 11">
                  <a:extLst>
                    <a:ext uri="{FF2B5EF4-FFF2-40B4-BE49-F238E27FC236}">
                      <a16:creationId xmlns:a16="http://schemas.microsoft.com/office/drawing/2014/main" id="{E3387DBF-E9C4-40AC-AA8B-3D355D9EB493}"/>
                    </a:ext>
                  </a:extLst>
                </p:cNvPr>
                <p:cNvSpPr txBox="1"/>
                <p:nvPr/>
              </p:nvSpPr>
              <p:spPr>
                <a:xfrm>
                  <a:off x="4033643" y="2255908"/>
                  <a:ext cx="339365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1200" dirty="0"/>
                    <a:t>3</a:t>
                  </a:r>
                </a:p>
              </p:txBody>
            </p:sp>
            <p:cxnSp>
              <p:nvCxnSpPr>
                <p:cNvPr id="13" name="Gerader Verbinder 12">
                  <a:extLst>
                    <a:ext uri="{FF2B5EF4-FFF2-40B4-BE49-F238E27FC236}">
                      <a16:creationId xmlns:a16="http://schemas.microsoft.com/office/drawing/2014/main" id="{74D261D2-4E0F-4C86-BAC7-55D43CB8537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4226127" y="2517421"/>
                  <a:ext cx="260122" cy="24509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" name="Gruppieren 13">
                <a:extLst>
                  <a:ext uri="{FF2B5EF4-FFF2-40B4-BE49-F238E27FC236}">
                    <a16:creationId xmlns:a16="http://schemas.microsoft.com/office/drawing/2014/main" id="{51D0DB49-F0A0-4214-B7ED-A39E78130DD1}"/>
                  </a:ext>
                </a:extLst>
              </p:cNvPr>
              <p:cNvGrpSpPr/>
              <p:nvPr/>
            </p:nvGrpSpPr>
            <p:grpSpPr>
              <a:xfrm>
                <a:off x="5749680" y="2424419"/>
                <a:ext cx="428945" cy="464374"/>
                <a:chOff x="5061284" y="2053048"/>
                <a:chExt cx="428945" cy="464374"/>
              </a:xfrm>
            </p:grpSpPr>
            <p:cxnSp>
              <p:nvCxnSpPr>
                <p:cNvPr id="15" name="Gerader Verbinder 14">
                  <a:extLst>
                    <a:ext uri="{FF2B5EF4-FFF2-40B4-BE49-F238E27FC236}">
                      <a16:creationId xmlns:a16="http://schemas.microsoft.com/office/drawing/2014/main" id="{0F2125FF-13B6-487A-BE06-0599C58D2C9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061284" y="2330047"/>
                  <a:ext cx="160375" cy="18737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" name="Textfeld 15">
                  <a:extLst>
                    <a:ext uri="{FF2B5EF4-FFF2-40B4-BE49-F238E27FC236}">
                      <a16:creationId xmlns:a16="http://schemas.microsoft.com/office/drawing/2014/main" id="{DE44A614-7BD5-4050-B425-273B1D9F2701}"/>
                    </a:ext>
                  </a:extLst>
                </p:cNvPr>
                <p:cNvSpPr txBox="1"/>
                <p:nvPr/>
              </p:nvSpPr>
              <p:spPr>
                <a:xfrm>
                  <a:off x="5150864" y="2053048"/>
                  <a:ext cx="339365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1200" dirty="0"/>
                    <a:t>1</a:t>
                  </a:r>
                </a:p>
              </p:txBody>
            </p:sp>
          </p:grpSp>
          <p:grpSp>
            <p:nvGrpSpPr>
              <p:cNvPr id="17" name="Gruppieren 16">
                <a:extLst>
                  <a:ext uri="{FF2B5EF4-FFF2-40B4-BE49-F238E27FC236}">
                    <a16:creationId xmlns:a16="http://schemas.microsoft.com/office/drawing/2014/main" id="{67CD0B16-69B3-4ACF-BE42-93B447C810CC}"/>
                  </a:ext>
                </a:extLst>
              </p:cNvPr>
              <p:cNvGrpSpPr/>
              <p:nvPr/>
            </p:nvGrpSpPr>
            <p:grpSpPr>
              <a:xfrm>
                <a:off x="7909837" y="2309361"/>
                <a:ext cx="428945" cy="464374"/>
                <a:chOff x="5061284" y="2053048"/>
                <a:chExt cx="428945" cy="464374"/>
              </a:xfrm>
            </p:grpSpPr>
            <p:cxnSp>
              <p:nvCxnSpPr>
                <p:cNvPr id="18" name="Gerader Verbinder 17">
                  <a:extLst>
                    <a:ext uri="{FF2B5EF4-FFF2-40B4-BE49-F238E27FC236}">
                      <a16:creationId xmlns:a16="http://schemas.microsoft.com/office/drawing/2014/main" id="{102FE93F-6EF1-4D01-9FEE-892B70A57E6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061284" y="2330047"/>
                  <a:ext cx="160375" cy="18737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" name="Textfeld 18">
                  <a:extLst>
                    <a:ext uri="{FF2B5EF4-FFF2-40B4-BE49-F238E27FC236}">
                      <a16:creationId xmlns:a16="http://schemas.microsoft.com/office/drawing/2014/main" id="{DE39F050-9F7C-47BC-A1E4-20A5527F76F6}"/>
                    </a:ext>
                  </a:extLst>
                </p:cNvPr>
                <p:cNvSpPr txBox="1"/>
                <p:nvPr/>
              </p:nvSpPr>
              <p:spPr>
                <a:xfrm>
                  <a:off x="5150864" y="2053048"/>
                  <a:ext cx="339365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1200" dirty="0"/>
                    <a:t>1</a:t>
                  </a:r>
                </a:p>
              </p:txBody>
            </p:sp>
          </p:grpSp>
          <p:grpSp>
            <p:nvGrpSpPr>
              <p:cNvPr id="20" name="Gruppieren 19">
                <a:extLst>
                  <a:ext uri="{FF2B5EF4-FFF2-40B4-BE49-F238E27FC236}">
                    <a16:creationId xmlns:a16="http://schemas.microsoft.com/office/drawing/2014/main" id="{CD8FBA9D-EBA2-4783-9912-53BBBBD6D48F}"/>
                  </a:ext>
                </a:extLst>
              </p:cNvPr>
              <p:cNvGrpSpPr/>
              <p:nvPr/>
            </p:nvGrpSpPr>
            <p:grpSpPr>
              <a:xfrm>
                <a:off x="6705834" y="2220037"/>
                <a:ext cx="452606" cy="506611"/>
                <a:chOff x="4033643" y="2255908"/>
                <a:chExt cx="452606" cy="506611"/>
              </a:xfrm>
            </p:grpSpPr>
            <p:sp>
              <p:nvSpPr>
                <p:cNvPr id="21" name="Textfeld 20">
                  <a:extLst>
                    <a:ext uri="{FF2B5EF4-FFF2-40B4-BE49-F238E27FC236}">
                      <a16:creationId xmlns:a16="http://schemas.microsoft.com/office/drawing/2014/main" id="{61CA3109-FDA6-4439-99B6-D4AE0135065F}"/>
                    </a:ext>
                  </a:extLst>
                </p:cNvPr>
                <p:cNvSpPr txBox="1"/>
                <p:nvPr/>
              </p:nvSpPr>
              <p:spPr>
                <a:xfrm>
                  <a:off x="4033643" y="2255908"/>
                  <a:ext cx="339365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1200" dirty="0"/>
                    <a:t>3</a:t>
                  </a:r>
                </a:p>
              </p:txBody>
            </p:sp>
            <p:cxnSp>
              <p:nvCxnSpPr>
                <p:cNvPr id="22" name="Gerader Verbinder 21">
                  <a:extLst>
                    <a:ext uri="{FF2B5EF4-FFF2-40B4-BE49-F238E27FC236}">
                      <a16:creationId xmlns:a16="http://schemas.microsoft.com/office/drawing/2014/main" id="{A2152A31-0EE6-4974-B697-0821360A130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4226127" y="2517421"/>
                  <a:ext cx="260122" cy="24509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" name="Gruppieren 22">
                <a:extLst>
                  <a:ext uri="{FF2B5EF4-FFF2-40B4-BE49-F238E27FC236}">
                    <a16:creationId xmlns:a16="http://schemas.microsoft.com/office/drawing/2014/main" id="{C1A6D947-04AE-4869-8CFF-54534C225182}"/>
                  </a:ext>
                </a:extLst>
              </p:cNvPr>
              <p:cNvGrpSpPr/>
              <p:nvPr/>
            </p:nvGrpSpPr>
            <p:grpSpPr>
              <a:xfrm>
                <a:off x="5654048" y="3007212"/>
                <a:ext cx="743631" cy="339025"/>
                <a:chOff x="5061284" y="3288632"/>
                <a:chExt cx="743631" cy="339025"/>
              </a:xfrm>
            </p:grpSpPr>
            <p:cxnSp>
              <p:nvCxnSpPr>
                <p:cNvPr id="24" name="Gerader Verbinder 23">
                  <a:extLst>
                    <a:ext uri="{FF2B5EF4-FFF2-40B4-BE49-F238E27FC236}">
                      <a16:creationId xmlns:a16="http://schemas.microsoft.com/office/drawing/2014/main" id="{9401A441-275A-4294-BB54-A4B1825E394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061284" y="3288632"/>
                  <a:ext cx="409074" cy="20052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" name="Textfeld 24">
                  <a:extLst>
                    <a:ext uri="{FF2B5EF4-FFF2-40B4-BE49-F238E27FC236}">
                      <a16:creationId xmlns:a16="http://schemas.microsoft.com/office/drawing/2014/main" id="{473D6930-8E23-4050-9B66-15210D672A39}"/>
                    </a:ext>
                  </a:extLst>
                </p:cNvPr>
                <p:cNvSpPr txBox="1"/>
                <p:nvPr/>
              </p:nvSpPr>
              <p:spPr>
                <a:xfrm>
                  <a:off x="5465550" y="3350658"/>
                  <a:ext cx="339365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1200" dirty="0"/>
                    <a:t>2</a:t>
                  </a:r>
                </a:p>
              </p:txBody>
            </p:sp>
          </p:grpSp>
          <p:grpSp>
            <p:nvGrpSpPr>
              <p:cNvPr id="26" name="Gruppieren 25">
                <a:extLst>
                  <a:ext uri="{FF2B5EF4-FFF2-40B4-BE49-F238E27FC236}">
                    <a16:creationId xmlns:a16="http://schemas.microsoft.com/office/drawing/2014/main" id="{5F61A82B-8549-4B0C-9352-35693AFE2695}"/>
                  </a:ext>
                </a:extLst>
              </p:cNvPr>
              <p:cNvGrpSpPr/>
              <p:nvPr/>
            </p:nvGrpSpPr>
            <p:grpSpPr>
              <a:xfrm>
                <a:off x="7848360" y="2961263"/>
                <a:ext cx="743631" cy="339025"/>
                <a:chOff x="5061284" y="3288632"/>
                <a:chExt cx="743631" cy="339025"/>
              </a:xfrm>
            </p:grpSpPr>
            <p:cxnSp>
              <p:nvCxnSpPr>
                <p:cNvPr id="27" name="Gerader Verbinder 26">
                  <a:extLst>
                    <a:ext uri="{FF2B5EF4-FFF2-40B4-BE49-F238E27FC236}">
                      <a16:creationId xmlns:a16="http://schemas.microsoft.com/office/drawing/2014/main" id="{200DF095-5404-4553-9591-F89EA68A761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061284" y="3288632"/>
                  <a:ext cx="409074" cy="20052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8" name="Textfeld 27">
                  <a:extLst>
                    <a:ext uri="{FF2B5EF4-FFF2-40B4-BE49-F238E27FC236}">
                      <a16:creationId xmlns:a16="http://schemas.microsoft.com/office/drawing/2014/main" id="{F52C9701-E00E-46F3-BEA1-0C9D30E2ADF5}"/>
                    </a:ext>
                  </a:extLst>
                </p:cNvPr>
                <p:cNvSpPr txBox="1"/>
                <p:nvPr/>
              </p:nvSpPr>
              <p:spPr>
                <a:xfrm>
                  <a:off x="5465550" y="3350658"/>
                  <a:ext cx="339365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1200" dirty="0"/>
                    <a:t>2</a:t>
                  </a:r>
                </a:p>
              </p:txBody>
            </p:sp>
          </p:grpSp>
          <p:grpSp>
            <p:nvGrpSpPr>
              <p:cNvPr id="29" name="Gruppieren 28">
                <a:extLst>
                  <a:ext uri="{FF2B5EF4-FFF2-40B4-BE49-F238E27FC236}">
                    <a16:creationId xmlns:a16="http://schemas.microsoft.com/office/drawing/2014/main" id="{DCC771F7-4790-4263-8DD7-F1B0D1592B69}"/>
                  </a:ext>
                </a:extLst>
              </p:cNvPr>
              <p:cNvGrpSpPr/>
              <p:nvPr/>
            </p:nvGrpSpPr>
            <p:grpSpPr>
              <a:xfrm>
                <a:off x="3747804" y="2851226"/>
                <a:ext cx="757974" cy="637931"/>
                <a:chOff x="3996350" y="2047155"/>
                <a:chExt cx="757974" cy="637931"/>
              </a:xfrm>
            </p:grpSpPr>
            <p:sp>
              <p:nvSpPr>
                <p:cNvPr id="30" name="Textfeld 29">
                  <a:extLst>
                    <a:ext uri="{FF2B5EF4-FFF2-40B4-BE49-F238E27FC236}">
                      <a16:creationId xmlns:a16="http://schemas.microsoft.com/office/drawing/2014/main" id="{1D49A1B9-677D-4ED0-9221-37A02A51F7B4}"/>
                    </a:ext>
                  </a:extLst>
                </p:cNvPr>
                <p:cNvSpPr txBox="1"/>
                <p:nvPr/>
              </p:nvSpPr>
              <p:spPr>
                <a:xfrm>
                  <a:off x="3996350" y="2408087"/>
                  <a:ext cx="339365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1200" dirty="0"/>
                    <a:t>5</a:t>
                  </a:r>
                </a:p>
              </p:txBody>
            </p:sp>
            <p:cxnSp>
              <p:nvCxnSpPr>
                <p:cNvPr id="31" name="Gerader Verbinder 30">
                  <a:extLst>
                    <a:ext uri="{FF2B5EF4-FFF2-40B4-BE49-F238E27FC236}">
                      <a16:creationId xmlns:a16="http://schemas.microsoft.com/office/drawing/2014/main" id="{C25BAE63-E980-4607-8D43-00D9253895A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251663" y="2047155"/>
                  <a:ext cx="502661" cy="451034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C4B280B3-6DD6-29EC-084B-77F28097A510}"/>
              </a:ext>
            </a:extLst>
          </p:cNvPr>
          <p:cNvSpPr/>
          <p:nvPr/>
        </p:nvSpPr>
        <p:spPr>
          <a:xfrm>
            <a:off x="9497831" y="447982"/>
            <a:ext cx="2516000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 2022-11-03.</a:t>
            </a:r>
          </a:p>
        </p:txBody>
      </p:sp>
      <p:sp>
        <p:nvSpPr>
          <p:cNvPr id="34" name="Fußzeilenplatzhalter 33">
            <a:extLst>
              <a:ext uri="{FF2B5EF4-FFF2-40B4-BE49-F238E27FC236}">
                <a16:creationId xmlns:a16="http://schemas.microsoft.com/office/drawing/2014/main" id="{17F7565C-C5BF-F893-6928-84BEE9066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37" name="Foliennummernplatzhalter 36">
            <a:extLst>
              <a:ext uri="{FF2B5EF4-FFF2-40B4-BE49-F238E27FC236}">
                <a16:creationId xmlns:a16="http://schemas.microsoft.com/office/drawing/2014/main" id="{428B181C-8DB1-BAF5-6931-100C9834B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16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502537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6C26E2EE-B5DC-4BA4-944B-9DCC4F1102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4540" y="2837688"/>
            <a:ext cx="1485900" cy="102108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93145E9F-4EC3-409B-893E-B07903448C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6022" y="2791968"/>
            <a:ext cx="1485900" cy="1173736"/>
          </a:xfrm>
          <a:prstGeom prst="rect">
            <a:avLst/>
          </a:prstGeom>
        </p:spPr>
      </p:pic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B32CBB2C-C174-46A6-A2BF-3F657B47EFEB}"/>
              </a:ext>
            </a:extLst>
          </p:cNvPr>
          <p:cNvCxnSpPr/>
          <p:nvPr/>
        </p:nvCxnSpPr>
        <p:spPr>
          <a:xfrm flipV="1">
            <a:off x="4629150" y="2952750"/>
            <a:ext cx="0" cy="566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1F4FCB02-054A-4D2B-AB0E-7F74D8C930DD}"/>
              </a:ext>
            </a:extLst>
          </p:cNvPr>
          <p:cNvCxnSpPr/>
          <p:nvPr/>
        </p:nvCxnSpPr>
        <p:spPr>
          <a:xfrm flipV="1">
            <a:off x="4824413" y="2952750"/>
            <a:ext cx="0" cy="566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68CD4FC9-A4C6-44D6-A28C-A43A43843590}"/>
              </a:ext>
            </a:extLst>
          </p:cNvPr>
          <p:cNvCxnSpPr>
            <a:cxnSpLocks/>
          </p:cNvCxnSpPr>
          <p:nvPr/>
        </p:nvCxnSpPr>
        <p:spPr>
          <a:xfrm>
            <a:off x="4548188" y="3519488"/>
            <a:ext cx="3619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>
            <a:extLst>
              <a:ext uri="{FF2B5EF4-FFF2-40B4-BE49-F238E27FC236}">
                <a16:creationId xmlns:a16="http://schemas.microsoft.com/office/drawing/2014/main" id="{5D6764A2-B03E-4F6D-B19F-6C0F94711A47}"/>
              </a:ext>
            </a:extLst>
          </p:cNvPr>
          <p:cNvSpPr txBox="1"/>
          <p:nvPr/>
        </p:nvSpPr>
        <p:spPr>
          <a:xfrm>
            <a:off x="3827575" y="4065701"/>
            <a:ext cx="18027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Clinched rivet stud (threaded)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E9F25AA9-862C-4B51-9C84-098080ABC81D}"/>
              </a:ext>
            </a:extLst>
          </p:cNvPr>
          <p:cNvSpPr txBox="1"/>
          <p:nvPr/>
        </p:nvSpPr>
        <p:spPr>
          <a:xfrm>
            <a:off x="5746862" y="4065701"/>
            <a:ext cx="18027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clinched ball stud</a:t>
            </a:r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09ACF140-D411-2481-D0E0-022B2715A792}"/>
              </a:ext>
            </a:extLst>
          </p:cNvPr>
          <p:cNvSpPr/>
          <p:nvPr/>
        </p:nvSpPr>
        <p:spPr>
          <a:xfrm>
            <a:off x="9497831" y="447982"/>
            <a:ext cx="2516000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 2022-11-03.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01AF7B7-68C9-4474-021B-78ED24A90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34F239A1-18D2-81C1-C84B-870F054F9D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17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229978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">
            <a:extLst>
              <a:ext uri="{FF2B5EF4-FFF2-40B4-BE49-F238E27FC236}">
                <a16:creationId xmlns:a16="http://schemas.microsoft.com/office/drawing/2014/main" id="{95CEC2E7-61B4-4951-8E10-7C4E972FC43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126" y="1309518"/>
            <a:ext cx="2328545" cy="3388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1">
            <a:extLst>
              <a:ext uri="{FF2B5EF4-FFF2-40B4-BE49-F238E27FC236}">
                <a16:creationId xmlns:a16="http://schemas.microsoft.com/office/drawing/2014/main" id="{3C8CFDC5-7C61-44DF-82F7-DC06E6ADEC3E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9696" y="1309518"/>
            <a:ext cx="2346325" cy="220853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20AFD3F2-49C6-486E-8B1C-457C0D887FF3}"/>
              </a:ext>
            </a:extLst>
          </p:cNvPr>
          <p:cNvSpPr txBox="1"/>
          <p:nvPr/>
        </p:nvSpPr>
        <p:spPr>
          <a:xfrm>
            <a:off x="536126" y="4951836"/>
            <a:ext cx="23285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Bolt Representation</a:t>
            </a:r>
            <a:endParaRPr lang="de-DE" sz="1200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B012C4E6-ADAD-41C7-AA81-93ED935D56C0}"/>
              </a:ext>
            </a:extLst>
          </p:cNvPr>
          <p:cNvSpPr txBox="1"/>
          <p:nvPr/>
        </p:nvSpPr>
        <p:spPr>
          <a:xfrm>
            <a:off x="3398586" y="4951836"/>
            <a:ext cx="23285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Screw Representation</a:t>
            </a:r>
            <a:endParaRPr lang="de-DE" sz="1200" dirty="0"/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EEE9C4D1-2A26-7B99-A403-46FECC97AFB9}"/>
              </a:ext>
            </a:extLst>
          </p:cNvPr>
          <p:cNvGrpSpPr/>
          <p:nvPr/>
        </p:nvGrpSpPr>
        <p:grpSpPr>
          <a:xfrm>
            <a:off x="8323429" y="436729"/>
            <a:ext cx="3442203" cy="1535709"/>
            <a:chOff x="7384415" y="858757"/>
            <a:chExt cx="3442203" cy="1535709"/>
          </a:xfrm>
        </p:grpSpPr>
        <p:sp>
          <p:nvSpPr>
            <p:cNvPr id="3" name="Pfeil: gebogen 2">
              <a:extLst>
                <a:ext uri="{FF2B5EF4-FFF2-40B4-BE49-F238E27FC236}">
                  <a16:creationId xmlns:a16="http://schemas.microsoft.com/office/drawing/2014/main" id="{78F3EFB4-652C-6FEE-4E5F-BEF94E373CE2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" name="Rechteck: abgerundete Ecken 3">
              <a:extLst>
                <a:ext uri="{FF2B5EF4-FFF2-40B4-BE49-F238E27FC236}">
                  <a16:creationId xmlns:a16="http://schemas.microsoft.com/office/drawing/2014/main" id="{303D3287-0627-F7C5-E5E6-D63B3AD18CD9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5CC303F1-C882-7115-EECE-31400E9706D7}"/>
              </a:ext>
            </a:extLst>
          </p:cNvPr>
          <p:cNvGrpSpPr>
            <a:grpSpLocks noChangeAspect="1"/>
          </p:cNvGrpSpPr>
          <p:nvPr/>
        </p:nvGrpSpPr>
        <p:grpSpPr>
          <a:xfrm>
            <a:off x="6091701" y="2331720"/>
            <a:ext cx="2848026" cy="4244699"/>
            <a:chOff x="1309954" y="135523"/>
            <a:chExt cx="4551293" cy="6783249"/>
          </a:xfrm>
        </p:grpSpPr>
        <p:sp>
          <p:nvSpPr>
            <p:cNvPr id="10" name="Freeform: Shape 24">
              <a:extLst>
                <a:ext uri="{FF2B5EF4-FFF2-40B4-BE49-F238E27FC236}">
                  <a16:creationId xmlns:a16="http://schemas.microsoft.com/office/drawing/2014/main" id="{AE1490DF-5C6D-5C52-8445-57E43AC87C5E}"/>
                </a:ext>
              </a:extLst>
            </p:cNvPr>
            <p:cNvSpPr/>
            <p:nvPr/>
          </p:nvSpPr>
          <p:spPr>
            <a:xfrm>
              <a:off x="2512031" y="1217487"/>
              <a:ext cx="1623317" cy="3554858"/>
            </a:xfrm>
            <a:custGeom>
              <a:avLst/>
              <a:gdLst>
                <a:gd name="connsiteX0" fmla="*/ 0 w 1623317"/>
                <a:gd name="connsiteY0" fmla="*/ 0 h 3554858"/>
                <a:gd name="connsiteX1" fmla="*/ 1623317 w 1623317"/>
                <a:gd name="connsiteY1" fmla="*/ 0 h 3554858"/>
                <a:gd name="connsiteX2" fmla="*/ 1623317 w 1623317"/>
                <a:gd name="connsiteY2" fmla="*/ 652409 h 3554858"/>
                <a:gd name="connsiteX3" fmla="*/ 1130158 w 1623317"/>
                <a:gd name="connsiteY3" fmla="*/ 652409 h 3554858"/>
                <a:gd name="connsiteX4" fmla="*/ 1130158 w 1623317"/>
                <a:gd name="connsiteY4" fmla="*/ 3554858 h 3554858"/>
                <a:gd name="connsiteX5" fmla="*/ 565079 w 1623317"/>
                <a:gd name="connsiteY5" fmla="*/ 3554858 h 3554858"/>
                <a:gd name="connsiteX6" fmla="*/ 565079 w 1623317"/>
                <a:gd name="connsiteY6" fmla="*/ 652409 h 3554858"/>
                <a:gd name="connsiteX7" fmla="*/ 0 w 1623317"/>
                <a:gd name="connsiteY7" fmla="*/ 652409 h 3554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23317" h="3554858">
                  <a:moveTo>
                    <a:pt x="0" y="0"/>
                  </a:moveTo>
                  <a:lnTo>
                    <a:pt x="1623317" y="0"/>
                  </a:lnTo>
                  <a:lnTo>
                    <a:pt x="1623317" y="652409"/>
                  </a:lnTo>
                  <a:lnTo>
                    <a:pt x="1130158" y="652409"/>
                  </a:lnTo>
                  <a:lnTo>
                    <a:pt x="1130158" y="3554858"/>
                  </a:lnTo>
                  <a:lnTo>
                    <a:pt x="565079" y="3554858"/>
                  </a:lnTo>
                  <a:lnTo>
                    <a:pt x="565079" y="652409"/>
                  </a:lnTo>
                  <a:lnTo>
                    <a:pt x="0" y="652409"/>
                  </a:lnTo>
                  <a:close/>
                </a:path>
              </a:pathLst>
            </a:custGeom>
            <a:solidFill>
              <a:srgbClr val="729FC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400"/>
            </a:p>
          </p:txBody>
        </p:sp>
        <p:grpSp>
          <p:nvGrpSpPr>
            <p:cNvPr id="11" name="Group 96">
              <a:extLst>
                <a:ext uri="{FF2B5EF4-FFF2-40B4-BE49-F238E27FC236}">
                  <a16:creationId xmlns:a16="http://schemas.microsoft.com/office/drawing/2014/main" id="{4347928A-291C-6246-D21A-71710A9653F9}"/>
                </a:ext>
              </a:extLst>
            </p:cNvPr>
            <p:cNvGrpSpPr/>
            <p:nvPr/>
          </p:nvGrpSpPr>
          <p:grpSpPr>
            <a:xfrm>
              <a:off x="2065106" y="1962364"/>
              <a:ext cx="2601930" cy="111307"/>
              <a:chOff x="2065106" y="1962364"/>
              <a:chExt cx="2601930" cy="111307"/>
            </a:xfrm>
          </p:grpSpPr>
          <p:sp>
            <p:nvSpPr>
              <p:cNvPr id="56" name="Rectangle 8">
                <a:extLst>
                  <a:ext uri="{FF2B5EF4-FFF2-40B4-BE49-F238E27FC236}">
                    <a16:creationId xmlns:a16="http://schemas.microsoft.com/office/drawing/2014/main" id="{308436E4-79C8-54EA-8936-1B2A11C7C5AB}"/>
                  </a:ext>
                </a:extLst>
              </p:cNvPr>
              <p:cNvSpPr/>
              <p:nvPr/>
            </p:nvSpPr>
            <p:spPr>
              <a:xfrm>
                <a:off x="2065106" y="1962364"/>
                <a:ext cx="919537" cy="97605"/>
              </a:xfrm>
              <a:prstGeom prst="rect">
                <a:avLst/>
              </a:prstGeom>
              <a:solidFill>
                <a:srgbClr val="729FC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1400"/>
              </a:p>
            </p:txBody>
          </p:sp>
          <p:sp>
            <p:nvSpPr>
              <p:cNvPr id="57" name="Rectangle 9">
                <a:extLst>
                  <a:ext uri="{FF2B5EF4-FFF2-40B4-BE49-F238E27FC236}">
                    <a16:creationId xmlns:a16="http://schemas.microsoft.com/office/drawing/2014/main" id="{CFFAFBD8-76F7-EC8D-6EF4-5A6FA64C7ED4}"/>
                  </a:ext>
                </a:extLst>
              </p:cNvPr>
              <p:cNvSpPr/>
              <p:nvPr/>
            </p:nvSpPr>
            <p:spPr>
              <a:xfrm>
                <a:off x="3747499" y="1976066"/>
                <a:ext cx="919537" cy="97605"/>
              </a:xfrm>
              <a:prstGeom prst="rect">
                <a:avLst/>
              </a:prstGeom>
              <a:solidFill>
                <a:srgbClr val="729FC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1400"/>
              </a:p>
            </p:txBody>
          </p:sp>
        </p:grpSp>
        <p:grpSp>
          <p:nvGrpSpPr>
            <p:cNvPr id="12" name="Group 128">
              <a:extLst>
                <a:ext uri="{FF2B5EF4-FFF2-40B4-BE49-F238E27FC236}">
                  <a16:creationId xmlns:a16="http://schemas.microsoft.com/office/drawing/2014/main" id="{7B8DF6D8-CD2A-9A46-7A6C-535B2D734131}"/>
                </a:ext>
              </a:extLst>
            </p:cNvPr>
            <p:cNvGrpSpPr/>
            <p:nvPr/>
          </p:nvGrpSpPr>
          <p:grpSpPr>
            <a:xfrm>
              <a:off x="2065105" y="3945276"/>
              <a:ext cx="2601930" cy="111307"/>
              <a:chOff x="2065105" y="3945276"/>
              <a:chExt cx="2601930" cy="111307"/>
            </a:xfrm>
          </p:grpSpPr>
          <p:sp>
            <p:nvSpPr>
              <p:cNvPr id="54" name="Rectangle 10">
                <a:extLst>
                  <a:ext uri="{FF2B5EF4-FFF2-40B4-BE49-F238E27FC236}">
                    <a16:creationId xmlns:a16="http://schemas.microsoft.com/office/drawing/2014/main" id="{760C7A04-8829-F473-89C4-15961D34C279}"/>
                  </a:ext>
                </a:extLst>
              </p:cNvPr>
              <p:cNvSpPr/>
              <p:nvPr/>
            </p:nvSpPr>
            <p:spPr>
              <a:xfrm>
                <a:off x="2065105" y="3945276"/>
                <a:ext cx="919537" cy="97605"/>
              </a:xfrm>
              <a:prstGeom prst="rect">
                <a:avLst/>
              </a:prstGeom>
              <a:solidFill>
                <a:srgbClr val="729FC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1400"/>
              </a:p>
            </p:txBody>
          </p:sp>
          <p:sp>
            <p:nvSpPr>
              <p:cNvPr id="55" name="Rectangle 11">
                <a:extLst>
                  <a:ext uri="{FF2B5EF4-FFF2-40B4-BE49-F238E27FC236}">
                    <a16:creationId xmlns:a16="http://schemas.microsoft.com/office/drawing/2014/main" id="{5B0A6048-8C03-E235-7B6B-55AB399C988D}"/>
                  </a:ext>
                </a:extLst>
              </p:cNvPr>
              <p:cNvSpPr/>
              <p:nvPr/>
            </p:nvSpPr>
            <p:spPr>
              <a:xfrm>
                <a:off x="3747498" y="3958978"/>
                <a:ext cx="919537" cy="97605"/>
              </a:xfrm>
              <a:prstGeom prst="rect">
                <a:avLst/>
              </a:prstGeom>
              <a:solidFill>
                <a:srgbClr val="729FC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1400"/>
              </a:p>
            </p:txBody>
          </p:sp>
        </p:grpSp>
        <p:grpSp>
          <p:nvGrpSpPr>
            <p:cNvPr id="13" name="Group 132">
              <a:extLst>
                <a:ext uri="{FF2B5EF4-FFF2-40B4-BE49-F238E27FC236}">
                  <a16:creationId xmlns:a16="http://schemas.microsoft.com/office/drawing/2014/main" id="{A1EC7761-C3E4-C433-A71D-2293ED5B7429}"/>
                </a:ext>
              </a:extLst>
            </p:cNvPr>
            <p:cNvGrpSpPr/>
            <p:nvPr/>
          </p:nvGrpSpPr>
          <p:grpSpPr>
            <a:xfrm>
              <a:off x="2470935" y="4119937"/>
              <a:ext cx="1790271" cy="410966"/>
              <a:chOff x="2470935" y="4119937"/>
              <a:chExt cx="1790271" cy="410966"/>
            </a:xfrm>
          </p:grpSpPr>
          <p:sp>
            <p:nvSpPr>
              <p:cNvPr id="52" name="Rectangle 12">
                <a:extLst>
                  <a:ext uri="{FF2B5EF4-FFF2-40B4-BE49-F238E27FC236}">
                    <a16:creationId xmlns:a16="http://schemas.microsoft.com/office/drawing/2014/main" id="{621FFFF1-9F59-2142-CE99-82EF5330B978}"/>
                  </a:ext>
                </a:extLst>
              </p:cNvPr>
              <p:cNvSpPr/>
              <p:nvPr/>
            </p:nvSpPr>
            <p:spPr>
              <a:xfrm>
                <a:off x="2470935" y="4119937"/>
                <a:ext cx="513708" cy="410966"/>
              </a:xfrm>
              <a:prstGeom prst="rect">
                <a:avLst/>
              </a:prstGeom>
              <a:solidFill>
                <a:srgbClr val="729FC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1400"/>
              </a:p>
            </p:txBody>
          </p:sp>
          <p:sp>
            <p:nvSpPr>
              <p:cNvPr id="53" name="Rectangle 13">
                <a:extLst>
                  <a:ext uri="{FF2B5EF4-FFF2-40B4-BE49-F238E27FC236}">
                    <a16:creationId xmlns:a16="http://schemas.microsoft.com/office/drawing/2014/main" id="{7679429F-3DDB-3356-BABF-E4630A388541}"/>
                  </a:ext>
                </a:extLst>
              </p:cNvPr>
              <p:cNvSpPr/>
              <p:nvPr/>
            </p:nvSpPr>
            <p:spPr>
              <a:xfrm>
                <a:off x="3747498" y="4119937"/>
                <a:ext cx="513708" cy="410966"/>
              </a:xfrm>
              <a:prstGeom prst="rect">
                <a:avLst/>
              </a:prstGeom>
              <a:solidFill>
                <a:srgbClr val="729FC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1400"/>
              </a:p>
            </p:txBody>
          </p:sp>
        </p:grpSp>
        <p:grpSp>
          <p:nvGrpSpPr>
            <p:cNvPr id="14" name="Group 129">
              <a:extLst>
                <a:ext uri="{FF2B5EF4-FFF2-40B4-BE49-F238E27FC236}">
                  <a16:creationId xmlns:a16="http://schemas.microsoft.com/office/drawing/2014/main" id="{B1417E5C-398F-8AA9-A3D1-A76DE0B9E458}"/>
                </a:ext>
              </a:extLst>
            </p:cNvPr>
            <p:cNvGrpSpPr/>
            <p:nvPr/>
          </p:nvGrpSpPr>
          <p:grpSpPr>
            <a:xfrm>
              <a:off x="1309955" y="2192687"/>
              <a:ext cx="4099388" cy="505998"/>
              <a:chOff x="1309955" y="2192687"/>
              <a:chExt cx="4099388" cy="505998"/>
            </a:xfrm>
          </p:grpSpPr>
          <p:sp>
            <p:nvSpPr>
              <p:cNvPr id="50" name="Rectangle 14">
                <a:extLst>
                  <a:ext uri="{FF2B5EF4-FFF2-40B4-BE49-F238E27FC236}">
                    <a16:creationId xmlns:a16="http://schemas.microsoft.com/office/drawing/2014/main" id="{09655952-DBB8-1A6F-34B4-334F2128CD1D}"/>
                  </a:ext>
                </a:extLst>
              </p:cNvPr>
              <p:cNvSpPr/>
              <p:nvPr/>
            </p:nvSpPr>
            <p:spPr>
              <a:xfrm>
                <a:off x="1309955" y="2192687"/>
                <a:ext cx="1661845" cy="481167"/>
              </a:xfrm>
              <a:prstGeom prst="rect">
                <a:avLst/>
              </a:prstGeom>
              <a:pattFill prst="wdUp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51" name="Rectangle 17">
                <a:extLst>
                  <a:ext uri="{FF2B5EF4-FFF2-40B4-BE49-F238E27FC236}">
                    <a16:creationId xmlns:a16="http://schemas.microsoft.com/office/drawing/2014/main" id="{48538EEE-9A91-8D2A-F765-159509448CD4}"/>
                  </a:ext>
                </a:extLst>
              </p:cNvPr>
              <p:cNvSpPr/>
              <p:nvPr/>
            </p:nvSpPr>
            <p:spPr>
              <a:xfrm>
                <a:off x="3747498" y="2217518"/>
                <a:ext cx="1661845" cy="481167"/>
              </a:xfrm>
              <a:prstGeom prst="rect">
                <a:avLst/>
              </a:prstGeom>
              <a:pattFill prst="wdUp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</p:grpSp>
        <p:grpSp>
          <p:nvGrpSpPr>
            <p:cNvPr id="15" name="Group 130">
              <a:extLst>
                <a:ext uri="{FF2B5EF4-FFF2-40B4-BE49-F238E27FC236}">
                  <a16:creationId xmlns:a16="http://schemas.microsoft.com/office/drawing/2014/main" id="{CAB5AF0D-5507-D5D7-7885-DDE384F0B3F4}"/>
                </a:ext>
              </a:extLst>
            </p:cNvPr>
            <p:cNvGrpSpPr/>
            <p:nvPr/>
          </p:nvGrpSpPr>
          <p:grpSpPr>
            <a:xfrm>
              <a:off x="1309954" y="2750910"/>
              <a:ext cx="4099388" cy="505998"/>
              <a:chOff x="1309954" y="2750910"/>
              <a:chExt cx="4099388" cy="505998"/>
            </a:xfrm>
          </p:grpSpPr>
          <p:sp>
            <p:nvSpPr>
              <p:cNvPr id="48" name="Rectangle 15">
                <a:extLst>
                  <a:ext uri="{FF2B5EF4-FFF2-40B4-BE49-F238E27FC236}">
                    <a16:creationId xmlns:a16="http://schemas.microsoft.com/office/drawing/2014/main" id="{9F0EACE9-2245-C4EC-FB0D-230F6411D9F1}"/>
                  </a:ext>
                </a:extLst>
              </p:cNvPr>
              <p:cNvSpPr/>
              <p:nvPr/>
            </p:nvSpPr>
            <p:spPr>
              <a:xfrm>
                <a:off x="1309954" y="2750910"/>
                <a:ext cx="1661845" cy="481167"/>
              </a:xfrm>
              <a:prstGeom prst="rect">
                <a:avLst/>
              </a:prstGeom>
              <a:pattFill prst="wdDn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49" name="Rectangle 18">
                <a:extLst>
                  <a:ext uri="{FF2B5EF4-FFF2-40B4-BE49-F238E27FC236}">
                    <a16:creationId xmlns:a16="http://schemas.microsoft.com/office/drawing/2014/main" id="{9B795279-ED7B-16E0-9E2A-5C63E96DF9E9}"/>
                  </a:ext>
                </a:extLst>
              </p:cNvPr>
              <p:cNvSpPr/>
              <p:nvPr/>
            </p:nvSpPr>
            <p:spPr>
              <a:xfrm>
                <a:off x="3747497" y="2775741"/>
                <a:ext cx="1661845" cy="481167"/>
              </a:xfrm>
              <a:prstGeom prst="rect">
                <a:avLst/>
              </a:prstGeom>
              <a:pattFill prst="wdDn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</p:grpSp>
        <p:grpSp>
          <p:nvGrpSpPr>
            <p:cNvPr id="16" name="Group 131">
              <a:extLst>
                <a:ext uri="{FF2B5EF4-FFF2-40B4-BE49-F238E27FC236}">
                  <a16:creationId xmlns:a16="http://schemas.microsoft.com/office/drawing/2014/main" id="{2009D939-281F-5EE3-A0B2-BE74BF69BB9F}"/>
                </a:ext>
              </a:extLst>
            </p:cNvPr>
            <p:cNvGrpSpPr/>
            <p:nvPr/>
          </p:nvGrpSpPr>
          <p:grpSpPr>
            <a:xfrm>
              <a:off x="1309954" y="3309133"/>
              <a:ext cx="4099388" cy="505998"/>
              <a:chOff x="1309954" y="3309133"/>
              <a:chExt cx="4099388" cy="505998"/>
            </a:xfrm>
          </p:grpSpPr>
          <p:sp>
            <p:nvSpPr>
              <p:cNvPr id="46" name="Rectangle 16">
                <a:extLst>
                  <a:ext uri="{FF2B5EF4-FFF2-40B4-BE49-F238E27FC236}">
                    <a16:creationId xmlns:a16="http://schemas.microsoft.com/office/drawing/2014/main" id="{13C03D0E-3125-5463-28D6-853BC24E6127}"/>
                  </a:ext>
                </a:extLst>
              </p:cNvPr>
              <p:cNvSpPr/>
              <p:nvPr/>
            </p:nvSpPr>
            <p:spPr>
              <a:xfrm>
                <a:off x="1309954" y="3309133"/>
                <a:ext cx="1661845" cy="481167"/>
              </a:xfrm>
              <a:prstGeom prst="rect">
                <a:avLst/>
              </a:prstGeom>
              <a:pattFill prst="wdUp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47" name="Rectangle 19">
                <a:extLst>
                  <a:ext uri="{FF2B5EF4-FFF2-40B4-BE49-F238E27FC236}">
                    <a16:creationId xmlns:a16="http://schemas.microsoft.com/office/drawing/2014/main" id="{83F7B9E1-E449-3112-7948-B0870F7DE792}"/>
                  </a:ext>
                </a:extLst>
              </p:cNvPr>
              <p:cNvSpPr/>
              <p:nvPr/>
            </p:nvSpPr>
            <p:spPr>
              <a:xfrm>
                <a:off x="3747497" y="3333964"/>
                <a:ext cx="1661845" cy="481167"/>
              </a:xfrm>
              <a:prstGeom prst="rect">
                <a:avLst/>
              </a:prstGeom>
              <a:pattFill prst="wdUp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</p:grpSp>
        <p:grpSp>
          <p:nvGrpSpPr>
            <p:cNvPr id="17" name="Group 62">
              <a:extLst>
                <a:ext uri="{FF2B5EF4-FFF2-40B4-BE49-F238E27FC236}">
                  <a16:creationId xmlns:a16="http://schemas.microsoft.com/office/drawing/2014/main" id="{CE6AD25E-0F3B-A306-3C73-34BD340A9419}"/>
                </a:ext>
              </a:extLst>
            </p:cNvPr>
            <p:cNvGrpSpPr/>
            <p:nvPr/>
          </p:nvGrpSpPr>
          <p:grpSpPr>
            <a:xfrm>
              <a:off x="2065105" y="340770"/>
              <a:ext cx="2601930" cy="1488030"/>
              <a:chOff x="2065105" y="340770"/>
              <a:chExt cx="2601930" cy="1488030"/>
            </a:xfrm>
          </p:grpSpPr>
          <p:cxnSp>
            <p:nvCxnSpPr>
              <p:cNvPr id="44" name="Straight Connector 45">
                <a:extLst>
                  <a:ext uri="{FF2B5EF4-FFF2-40B4-BE49-F238E27FC236}">
                    <a16:creationId xmlns:a16="http://schemas.microsoft.com/office/drawing/2014/main" id="{16A1A035-266C-07DE-F7D0-7F040EB031F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65105" y="340770"/>
                <a:ext cx="0" cy="1488030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7">
                <a:extLst>
                  <a:ext uri="{FF2B5EF4-FFF2-40B4-BE49-F238E27FC236}">
                    <a16:creationId xmlns:a16="http://schemas.microsoft.com/office/drawing/2014/main" id="{F7B9932F-2263-413C-3338-1D4C90EF264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67035" y="340770"/>
                <a:ext cx="0" cy="1488030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18" name="Group 73">
              <a:extLst>
                <a:ext uri="{FF2B5EF4-FFF2-40B4-BE49-F238E27FC236}">
                  <a16:creationId xmlns:a16="http://schemas.microsoft.com/office/drawing/2014/main" id="{FA18F71C-2940-38BE-6775-18E90DA3E14C}"/>
                </a:ext>
              </a:extLst>
            </p:cNvPr>
            <p:cNvGrpSpPr/>
            <p:nvPr/>
          </p:nvGrpSpPr>
          <p:grpSpPr>
            <a:xfrm>
              <a:off x="2061924" y="4440425"/>
              <a:ext cx="2601930" cy="2318184"/>
              <a:chOff x="2061924" y="4440425"/>
              <a:chExt cx="2601930" cy="2318184"/>
            </a:xfrm>
          </p:grpSpPr>
          <p:cxnSp>
            <p:nvCxnSpPr>
              <p:cNvPr id="42" name="Straight Connector 48">
                <a:extLst>
                  <a:ext uri="{FF2B5EF4-FFF2-40B4-BE49-F238E27FC236}">
                    <a16:creationId xmlns:a16="http://schemas.microsoft.com/office/drawing/2014/main" id="{B8B02659-98E8-5D0B-9207-2B8BDD442F6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61924" y="4440425"/>
                <a:ext cx="0" cy="2318184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9">
                <a:extLst>
                  <a:ext uri="{FF2B5EF4-FFF2-40B4-BE49-F238E27FC236}">
                    <a16:creationId xmlns:a16="http://schemas.microsoft.com/office/drawing/2014/main" id="{ABF914E0-0E43-1CFC-8703-426D879E6D6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63854" y="4440425"/>
                <a:ext cx="0" cy="2318184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up 72">
              <a:extLst>
                <a:ext uri="{FF2B5EF4-FFF2-40B4-BE49-F238E27FC236}">
                  <a16:creationId xmlns:a16="http://schemas.microsoft.com/office/drawing/2014/main" id="{E77B934F-F6AD-97EF-3C3C-C2A910CEB763}"/>
                </a:ext>
              </a:extLst>
            </p:cNvPr>
            <p:cNvGrpSpPr/>
            <p:nvPr/>
          </p:nvGrpSpPr>
          <p:grpSpPr>
            <a:xfrm>
              <a:off x="3786562" y="1874236"/>
              <a:ext cx="2074685" cy="2910094"/>
              <a:chOff x="3786562" y="1874236"/>
              <a:chExt cx="2074685" cy="2910094"/>
            </a:xfrm>
          </p:grpSpPr>
          <p:cxnSp>
            <p:nvCxnSpPr>
              <p:cNvPr id="40" name="Straight Connector 54">
                <a:extLst>
                  <a:ext uri="{FF2B5EF4-FFF2-40B4-BE49-F238E27FC236}">
                    <a16:creationId xmlns:a16="http://schemas.microsoft.com/office/drawing/2014/main" id="{CEA6BFBE-2080-EEC0-4139-B04A101D252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786562" y="4772345"/>
                <a:ext cx="2006531" cy="11985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55">
                <a:extLst>
                  <a:ext uri="{FF2B5EF4-FFF2-40B4-BE49-F238E27FC236}">
                    <a16:creationId xmlns:a16="http://schemas.microsoft.com/office/drawing/2014/main" id="{DA5093DE-54C6-0BD6-D04B-FF79AFBC9A3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35348" y="1874236"/>
                <a:ext cx="1725899" cy="0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20" name="Group 63">
              <a:extLst>
                <a:ext uri="{FF2B5EF4-FFF2-40B4-BE49-F238E27FC236}">
                  <a16:creationId xmlns:a16="http://schemas.microsoft.com/office/drawing/2014/main" id="{10B444A1-07F0-E21B-3913-E58BFFEC901B}"/>
                </a:ext>
              </a:extLst>
            </p:cNvPr>
            <p:cNvGrpSpPr/>
            <p:nvPr/>
          </p:nvGrpSpPr>
          <p:grpSpPr>
            <a:xfrm>
              <a:off x="2512031" y="776630"/>
              <a:ext cx="1623316" cy="308139"/>
              <a:chOff x="2065105" y="340770"/>
              <a:chExt cx="2601930" cy="1488030"/>
            </a:xfrm>
          </p:grpSpPr>
          <p:cxnSp>
            <p:nvCxnSpPr>
              <p:cNvPr id="38" name="Straight Connector 64">
                <a:extLst>
                  <a:ext uri="{FF2B5EF4-FFF2-40B4-BE49-F238E27FC236}">
                    <a16:creationId xmlns:a16="http://schemas.microsoft.com/office/drawing/2014/main" id="{B5DACBC5-F26F-CAE3-2AB2-04876157F59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65105" y="340770"/>
                <a:ext cx="0" cy="1488030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65">
                <a:extLst>
                  <a:ext uri="{FF2B5EF4-FFF2-40B4-BE49-F238E27FC236}">
                    <a16:creationId xmlns:a16="http://schemas.microsoft.com/office/drawing/2014/main" id="{4014DCFF-40D9-3898-F122-6B5F5031EB4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67035" y="340770"/>
                <a:ext cx="0" cy="1488030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21" name="Group 66">
              <a:extLst>
                <a:ext uri="{FF2B5EF4-FFF2-40B4-BE49-F238E27FC236}">
                  <a16:creationId xmlns:a16="http://schemas.microsoft.com/office/drawing/2014/main" id="{756A3484-407A-7D2C-F75E-D4D04706435A}"/>
                </a:ext>
              </a:extLst>
            </p:cNvPr>
            <p:cNvGrpSpPr/>
            <p:nvPr/>
          </p:nvGrpSpPr>
          <p:grpSpPr>
            <a:xfrm>
              <a:off x="2464572" y="4705437"/>
              <a:ext cx="1796623" cy="1338330"/>
              <a:chOff x="2065105" y="340770"/>
              <a:chExt cx="2601930" cy="1488030"/>
            </a:xfrm>
          </p:grpSpPr>
          <p:cxnSp>
            <p:nvCxnSpPr>
              <p:cNvPr id="36" name="Straight Connector 67">
                <a:extLst>
                  <a:ext uri="{FF2B5EF4-FFF2-40B4-BE49-F238E27FC236}">
                    <a16:creationId xmlns:a16="http://schemas.microsoft.com/office/drawing/2014/main" id="{14B78FC6-0454-B6E2-5859-D97EF3C0B16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65105" y="340770"/>
                <a:ext cx="0" cy="1488030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68">
                <a:extLst>
                  <a:ext uri="{FF2B5EF4-FFF2-40B4-BE49-F238E27FC236}">
                    <a16:creationId xmlns:a16="http://schemas.microsoft.com/office/drawing/2014/main" id="{35824401-F417-AE24-2D47-4FA8AACFCC7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67035" y="340770"/>
                <a:ext cx="0" cy="1488030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cxnSp>
          <p:nvCxnSpPr>
            <p:cNvPr id="22" name="Straight Arrow Connector 75">
              <a:extLst>
                <a:ext uri="{FF2B5EF4-FFF2-40B4-BE49-F238E27FC236}">
                  <a16:creationId xmlns:a16="http://schemas.microsoft.com/office/drawing/2014/main" id="{04683AFE-178D-BD6B-F08C-D6AB90626DD1}"/>
                </a:ext>
              </a:extLst>
            </p:cNvPr>
            <p:cNvCxnSpPr>
              <a:cxnSpLocks/>
            </p:cNvCxnSpPr>
            <p:nvPr/>
          </p:nvCxnSpPr>
          <p:spPr>
            <a:xfrm>
              <a:off x="2061924" y="431642"/>
              <a:ext cx="2601930" cy="0"/>
            </a:xfrm>
            <a:prstGeom prst="straightConnector1">
              <a:avLst/>
            </a:prstGeom>
            <a:ln w="19050">
              <a:solidFill>
                <a:srgbClr val="000000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77">
              <a:extLst>
                <a:ext uri="{FF2B5EF4-FFF2-40B4-BE49-F238E27FC236}">
                  <a16:creationId xmlns:a16="http://schemas.microsoft.com/office/drawing/2014/main" id="{47F00C7C-74BB-D0C0-27B9-6D3593DBA5E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12030" y="857605"/>
              <a:ext cx="1623317" cy="16601"/>
            </a:xfrm>
            <a:prstGeom prst="straightConnector1">
              <a:avLst/>
            </a:prstGeom>
            <a:ln w="19050">
              <a:solidFill>
                <a:srgbClr val="000000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81">
              <a:extLst>
                <a:ext uri="{FF2B5EF4-FFF2-40B4-BE49-F238E27FC236}">
                  <a16:creationId xmlns:a16="http://schemas.microsoft.com/office/drawing/2014/main" id="{2E753DC1-9630-CF0E-7449-53BF5C354008}"/>
                </a:ext>
              </a:extLst>
            </p:cNvPr>
            <p:cNvCxnSpPr>
              <a:cxnSpLocks/>
            </p:cNvCxnSpPr>
            <p:nvPr/>
          </p:nvCxnSpPr>
          <p:spPr>
            <a:xfrm>
              <a:off x="2061924" y="6702031"/>
              <a:ext cx="2601930" cy="0"/>
            </a:xfrm>
            <a:prstGeom prst="straightConnector1">
              <a:avLst/>
            </a:prstGeom>
            <a:ln w="19050">
              <a:solidFill>
                <a:srgbClr val="000000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82">
              <a:extLst>
                <a:ext uri="{FF2B5EF4-FFF2-40B4-BE49-F238E27FC236}">
                  <a16:creationId xmlns:a16="http://schemas.microsoft.com/office/drawing/2014/main" id="{A4D1D0D1-A394-005E-9717-E556850BC6B7}"/>
                </a:ext>
              </a:extLst>
            </p:cNvPr>
            <p:cNvCxnSpPr>
              <a:cxnSpLocks/>
            </p:cNvCxnSpPr>
            <p:nvPr/>
          </p:nvCxnSpPr>
          <p:spPr>
            <a:xfrm>
              <a:off x="2470935" y="6008695"/>
              <a:ext cx="1790260" cy="0"/>
            </a:xfrm>
            <a:prstGeom prst="straightConnector1">
              <a:avLst/>
            </a:prstGeom>
            <a:ln w="19050">
              <a:solidFill>
                <a:srgbClr val="000000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70">
              <a:extLst>
                <a:ext uri="{FF2B5EF4-FFF2-40B4-BE49-F238E27FC236}">
                  <a16:creationId xmlns:a16="http://schemas.microsoft.com/office/drawing/2014/main" id="{5DF0C24A-C85E-85BE-5037-20F5C29591C2}"/>
                </a:ext>
              </a:extLst>
            </p:cNvPr>
            <p:cNvCxnSpPr>
              <a:cxnSpLocks/>
            </p:cNvCxnSpPr>
            <p:nvPr/>
          </p:nvCxnSpPr>
          <p:spPr>
            <a:xfrm>
              <a:off x="3040234" y="4705437"/>
              <a:ext cx="0" cy="690092"/>
            </a:xfrm>
            <a:prstGeom prst="line">
              <a:avLst/>
            </a:prstGeom>
            <a:ln w="19050">
              <a:solidFill>
                <a:srgbClr val="00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7" name="Straight Connector 71">
              <a:extLst>
                <a:ext uri="{FF2B5EF4-FFF2-40B4-BE49-F238E27FC236}">
                  <a16:creationId xmlns:a16="http://schemas.microsoft.com/office/drawing/2014/main" id="{F433CFB5-DDCD-30F9-6F07-6ED2A3A4C79C}"/>
                </a:ext>
              </a:extLst>
            </p:cNvPr>
            <p:cNvCxnSpPr>
              <a:cxnSpLocks/>
            </p:cNvCxnSpPr>
            <p:nvPr/>
          </p:nvCxnSpPr>
          <p:spPr>
            <a:xfrm>
              <a:off x="3666650" y="4705437"/>
              <a:ext cx="0" cy="690092"/>
            </a:xfrm>
            <a:prstGeom prst="line">
              <a:avLst/>
            </a:prstGeom>
            <a:ln w="19050">
              <a:solidFill>
                <a:srgbClr val="00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8" name="Straight Arrow Connector 84">
              <a:extLst>
                <a:ext uri="{FF2B5EF4-FFF2-40B4-BE49-F238E27FC236}">
                  <a16:creationId xmlns:a16="http://schemas.microsoft.com/office/drawing/2014/main" id="{E6FBFB36-F610-7A27-C55E-99BAA82F076E}"/>
                </a:ext>
              </a:extLst>
            </p:cNvPr>
            <p:cNvCxnSpPr>
              <a:cxnSpLocks/>
            </p:cNvCxnSpPr>
            <p:nvPr/>
          </p:nvCxnSpPr>
          <p:spPr>
            <a:xfrm>
              <a:off x="3040234" y="5257730"/>
              <a:ext cx="626416" cy="0"/>
            </a:xfrm>
            <a:prstGeom prst="straightConnector1">
              <a:avLst/>
            </a:prstGeom>
            <a:ln w="19050">
              <a:solidFill>
                <a:srgbClr val="000000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100">
              <a:extLst>
                <a:ext uri="{FF2B5EF4-FFF2-40B4-BE49-F238E27FC236}">
                  <a16:creationId xmlns:a16="http://schemas.microsoft.com/office/drawing/2014/main" id="{42E3F92E-53AB-B1E4-A182-2A04576B4D91}"/>
                </a:ext>
              </a:extLst>
            </p:cNvPr>
            <p:cNvSpPr txBox="1"/>
            <p:nvPr/>
          </p:nvSpPr>
          <p:spPr>
            <a:xfrm>
              <a:off x="2812426" y="135523"/>
              <a:ext cx="1529836" cy="4180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Head Washer</a:t>
              </a:r>
            </a:p>
          </p:txBody>
        </p:sp>
        <p:sp>
          <p:nvSpPr>
            <p:cNvPr id="30" name="TextBox 101">
              <a:extLst>
                <a:ext uri="{FF2B5EF4-FFF2-40B4-BE49-F238E27FC236}">
                  <a16:creationId xmlns:a16="http://schemas.microsoft.com/office/drawing/2014/main" id="{B26BE1AF-3279-3EBB-7128-7C74B65B1F6D}"/>
                </a:ext>
              </a:extLst>
            </p:cNvPr>
            <p:cNvSpPr txBox="1"/>
            <p:nvPr/>
          </p:nvSpPr>
          <p:spPr>
            <a:xfrm>
              <a:off x="2750988" y="638614"/>
              <a:ext cx="1680976" cy="4180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Head Diameter</a:t>
              </a:r>
            </a:p>
          </p:txBody>
        </p:sp>
        <p:sp>
          <p:nvSpPr>
            <p:cNvPr id="31" name="TextBox 102">
              <a:extLst>
                <a:ext uri="{FF2B5EF4-FFF2-40B4-BE49-F238E27FC236}">
                  <a16:creationId xmlns:a16="http://schemas.microsoft.com/office/drawing/2014/main" id="{A6E90972-19EC-E3DC-7C69-812AB5EA0E4C}"/>
                </a:ext>
              </a:extLst>
            </p:cNvPr>
            <p:cNvSpPr txBox="1"/>
            <p:nvPr/>
          </p:nvSpPr>
          <p:spPr>
            <a:xfrm>
              <a:off x="2965427" y="5286613"/>
              <a:ext cx="1150708" cy="418066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Diameter</a:t>
              </a:r>
            </a:p>
          </p:txBody>
        </p:sp>
        <p:sp>
          <p:nvSpPr>
            <p:cNvPr id="32" name="TextBox 103">
              <a:extLst>
                <a:ext uri="{FF2B5EF4-FFF2-40B4-BE49-F238E27FC236}">
                  <a16:creationId xmlns:a16="http://schemas.microsoft.com/office/drawing/2014/main" id="{23D95F2B-2608-F5C7-4561-18744E1AFD01}"/>
                </a:ext>
              </a:extLst>
            </p:cNvPr>
            <p:cNvSpPr txBox="1"/>
            <p:nvPr/>
          </p:nvSpPr>
          <p:spPr>
            <a:xfrm>
              <a:off x="2882629" y="6500706"/>
              <a:ext cx="1440179" cy="4180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Nut Washer </a:t>
              </a:r>
            </a:p>
          </p:txBody>
        </p:sp>
        <p:sp>
          <p:nvSpPr>
            <p:cNvPr id="33" name="TextBox 104">
              <a:extLst>
                <a:ext uri="{FF2B5EF4-FFF2-40B4-BE49-F238E27FC236}">
                  <a16:creationId xmlns:a16="http://schemas.microsoft.com/office/drawing/2014/main" id="{138FCBB1-524D-446D-5FFB-5D174ED76860}"/>
                </a:ext>
              </a:extLst>
            </p:cNvPr>
            <p:cNvSpPr txBox="1"/>
            <p:nvPr/>
          </p:nvSpPr>
          <p:spPr>
            <a:xfrm>
              <a:off x="2847166" y="5950365"/>
              <a:ext cx="1540082" cy="4180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Nut Diameter</a:t>
              </a:r>
            </a:p>
          </p:txBody>
        </p:sp>
        <p:sp>
          <p:nvSpPr>
            <p:cNvPr id="34" name="TextBox 106">
              <a:extLst>
                <a:ext uri="{FF2B5EF4-FFF2-40B4-BE49-F238E27FC236}">
                  <a16:creationId xmlns:a16="http://schemas.microsoft.com/office/drawing/2014/main" id="{16E2B355-FBDA-575C-1EA4-73A594628FFA}"/>
                </a:ext>
              </a:extLst>
            </p:cNvPr>
            <p:cNvSpPr txBox="1"/>
            <p:nvPr/>
          </p:nvSpPr>
          <p:spPr>
            <a:xfrm rot="16200000">
              <a:off x="5181915" y="3110867"/>
              <a:ext cx="917595" cy="4180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Length</a:t>
              </a:r>
            </a:p>
          </p:txBody>
        </p:sp>
        <p:cxnSp>
          <p:nvCxnSpPr>
            <p:cNvPr id="35" name="Straight Arrow Connector 107">
              <a:extLst>
                <a:ext uri="{FF2B5EF4-FFF2-40B4-BE49-F238E27FC236}">
                  <a16:creationId xmlns:a16="http://schemas.microsoft.com/office/drawing/2014/main" id="{27D30727-8943-2E64-A37D-79D6202DE16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733691" y="1872827"/>
              <a:ext cx="24974" cy="2925094"/>
            </a:xfrm>
            <a:prstGeom prst="straightConnector1">
              <a:avLst/>
            </a:prstGeom>
            <a:ln w="19050">
              <a:solidFill>
                <a:srgbClr val="000000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Gruppieren 57">
            <a:extLst>
              <a:ext uri="{FF2B5EF4-FFF2-40B4-BE49-F238E27FC236}">
                <a16:creationId xmlns:a16="http://schemas.microsoft.com/office/drawing/2014/main" id="{42D56857-E295-0810-BC59-69D17218F51C}"/>
              </a:ext>
            </a:extLst>
          </p:cNvPr>
          <p:cNvGrpSpPr>
            <a:grpSpLocks noChangeAspect="1"/>
          </p:cNvGrpSpPr>
          <p:nvPr/>
        </p:nvGrpSpPr>
        <p:grpSpPr>
          <a:xfrm>
            <a:off x="9064032" y="2581691"/>
            <a:ext cx="2933435" cy="2846326"/>
            <a:chOff x="6654366" y="139755"/>
            <a:chExt cx="4687781" cy="4548576"/>
          </a:xfrm>
        </p:grpSpPr>
        <p:sp>
          <p:nvSpPr>
            <p:cNvPr id="59" name="Rectangle 20">
              <a:extLst>
                <a:ext uri="{FF2B5EF4-FFF2-40B4-BE49-F238E27FC236}">
                  <a16:creationId xmlns:a16="http://schemas.microsoft.com/office/drawing/2014/main" id="{B2ED6C2D-CB8B-9448-D64A-4C21AE3E45EB}"/>
                </a:ext>
              </a:extLst>
            </p:cNvPr>
            <p:cNvSpPr/>
            <p:nvPr/>
          </p:nvSpPr>
          <p:spPr>
            <a:xfrm>
              <a:off x="6654367" y="2217518"/>
              <a:ext cx="1661845" cy="481167"/>
            </a:xfrm>
            <a:prstGeom prst="rect">
              <a:avLst/>
            </a:prstGeom>
            <a:pattFill prst="wdUpDiag">
              <a:fgClr>
                <a:schemeClr val="tx1">
                  <a:lumMod val="85000"/>
                  <a:lumOff val="15000"/>
                </a:schemeClr>
              </a:fgClr>
              <a:bgClr>
                <a:schemeClr val="bg1"/>
              </a:bgClr>
            </a:patt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0" name="Rectangle 21">
              <a:extLst>
                <a:ext uri="{FF2B5EF4-FFF2-40B4-BE49-F238E27FC236}">
                  <a16:creationId xmlns:a16="http://schemas.microsoft.com/office/drawing/2014/main" id="{E28780B8-FF45-2212-17CA-5A90055ABE3B}"/>
                </a:ext>
              </a:extLst>
            </p:cNvPr>
            <p:cNvSpPr/>
            <p:nvPr/>
          </p:nvSpPr>
          <p:spPr>
            <a:xfrm>
              <a:off x="6654366" y="2775741"/>
              <a:ext cx="1661845" cy="481167"/>
            </a:xfrm>
            <a:prstGeom prst="rect">
              <a:avLst/>
            </a:prstGeom>
            <a:pattFill prst="wdDnDiag">
              <a:fgClr>
                <a:schemeClr val="tx1">
                  <a:lumMod val="85000"/>
                  <a:lumOff val="15000"/>
                </a:schemeClr>
              </a:fgClr>
              <a:bgClr>
                <a:schemeClr val="bg1"/>
              </a:bgClr>
            </a:patt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1" name="Rectangle 22">
              <a:extLst>
                <a:ext uri="{FF2B5EF4-FFF2-40B4-BE49-F238E27FC236}">
                  <a16:creationId xmlns:a16="http://schemas.microsoft.com/office/drawing/2014/main" id="{D41C0D39-B86A-E9BE-4551-4857BE4DAFFD}"/>
                </a:ext>
              </a:extLst>
            </p:cNvPr>
            <p:cNvSpPr/>
            <p:nvPr/>
          </p:nvSpPr>
          <p:spPr>
            <a:xfrm>
              <a:off x="9091910" y="2242349"/>
              <a:ext cx="1661845" cy="481167"/>
            </a:xfrm>
            <a:prstGeom prst="rect">
              <a:avLst/>
            </a:prstGeom>
            <a:pattFill prst="wdUpDiag">
              <a:fgClr>
                <a:schemeClr val="tx1">
                  <a:lumMod val="85000"/>
                  <a:lumOff val="15000"/>
                </a:schemeClr>
              </a:fgClr>
              <a:bgClr>
                <a:schemeClr val="bg1"/>
              </a:bgClr>
            </a:patt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2" name="Rectangle 23">
              <a:extLst>
                <a:ext uri="{FF2B5EF4-FFF2-40B4-BE49-F238E27FC236}">
                  <a16:creationId xmlns:a16="http://schemas.microsoft.com/office/drawing/2014/main" id="{4E942EAC-A283-D3B6-9840-AFF5B93C410A}"/>
                </a:ext>
              </a:extLst>
            </p:cNvPr>
            <p:cNvSpPr/>
            <p:nvPr/>
          </p:nvSpPr>
          <p:spPr>
            <a:xfrm>
              <a:off x="9091909" y="2800572"/>
              <a:ext cx="1661845" cy="481167"/>
            </a:xfrm>
            <a:prstGeom prst="rect">
              <a:avLst/>
            </a:prstGeom>
            <a:pattFill prst="wdDnDiag">
              <a:fgClr>
                <a:schemeClr val="tx1">
                  <a:lumMod val="85000"/>
                  <a:lumOff val="15000"/>
                </a:schemeClr>
              </a:fgClr>
              <a:bgClr>
                <a:schemeClr val="bg1"/>
              </a:bgClr>
            </a:patt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3" name="Freeform: Shape 37">
              <a:extLst>
                <a:ext uri="{FF2B5EF4-FFF2-40B4-BE49-F238E27FC236}">
                  <a16:creationId xmlns:a16="http://schemas.microsoft.com/office/drawing/2014/main" id="{668D36F0-6E0A-6218-BAAD-FB7F167B2A4E}"/>
                </a:ext>
              </a:extLst>
            </p:cNvPr>
            <p:cNvSpPr/>
            <p:nvPr/>
          </p:nvSpPr>
          <p:spPr>
            <a:xfrm>
              <a:off x="7869682" y="1253824"/>
              <a:ext cx="1623317" cy="2510957"/>
            </a:xfrm>
            <a:custGeom>
              <a:avLst/>
              <a:gdLst>
                <a:gd name="connsiteX0" fmla="*/ 0 w 1623317"/>
                <a:gd name="connsiteY0" fmla="*/ 0 h 2510957"/>
                <a:gd name="connsiteX1" fmla="*/ 1623317 w 1623317"/>
                <a:gd name="connsiteY1" fmla="*/ 0 h 2510957"/>
                <a:gd name="connsiteX2" fmla="*/ 1623317 w 1623317"/>
                <a:gd name="connsiteY2" fmla="*/ 652409 h 2510957"/>
                <a:gd name="connsiteX3" fmla="*/ 1130158 w 1623317"/>
                <a:gd name="connsiteY3" fmla="*/ 652409 h 2510957"/>
                <a:gd name="connsiteX4" fmla="*/ 1130158 w 1623317"/>
                <a:gd name="connsiteY4" fmla="*/ 2325842 h 2510957"/>
                <a:gd name="connsiteX5" fmla="*/ 842104 w 1623317"/>
                <a:gd name="connsiteY5" fmla="*/ 2510957 h 2510957"/>
                <a:gd name="connsiteX6" fmla="*/ 565079 w 1623317"/>
                <a:gd name="connsiteY6" fmla="*/ 2332930 h 2510957"/>
                <a:gd name="connsiteX7" fmla="*/ 565079 w 1623317"/>
                <a:gd name="connsiteY7" fmla="*/ 652409 h 2510957"/>
                <a:gd name="connsiteX8" fmla="*/ 0 w 1623317"/>
                <a:gd name="connsiteY8" fmla="*/ 652409 h 2510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23317" h="2510957">
                  <a:moveTo>
                    <a:pt x="0" y="0"/>
                  </a:moveTo>
                  <a:lnTo>
                    <a:pt x="1623317" y="0"/>
                  </a:lnTo>
                  <a:lnTo>
                    <a:pt x="1623317" y="652409"/>
                  </a:lnTo>
                  <a:lnTo>
                    <a:pt x="1130158" y="652409"/>
                  </a:lnTo>
                  <a:lnTo>
                    <a:pt x="1130158" y="2325842"/>
                  </a:lnTo>
                  <a:lnTo>
                    <a:pt x="842104" y="2510957"/>
                  </a:lnTo>
                  <a:lnTo>
                    <a:pt x="565079" y="2332930"/>
                  </a:lnTo>
                  <a:lnTo>
                    <a:pt x="565079" y="652409"/>
                  </a:lnTo>
                  <a:lnTo>
                    <a:pt x="0" y="652409"/>
                  </a:lnTo>
                  <a:close/>
                </a:path>
              </a:pathLst>
            </a:custGeom>
            <a:solidFill>
              <a:srgbClr val="729FC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400"/>
            </a:p>
          </p:txBody>
        </p:sp>
        <p:sp>
          <p:nvSpPr>
            <p:cNvPr id="64" name="Freeform: Shape 43">
              <a:extLst>
                <a:ext uri="{FF2B5EF4-FFF2-40B4-BE49-F238E27FC236}">
                  <a16:creationId xmlns:a16="http://schemas.microsoft.com/office/drawing/2014/main" id="{C9581D45-8F7B-ACCB-459E-35FBE6FBA508}"/>
                </a:ext>
              </a:extLst>
            </p:cNvPr>
            <p:cNvSpPr/>
            <p:nvPr/>
          </p:nvSpPr>
          <p:spPr>
            <a:xfrm>
              <a:off x="6654366" y="3333964"/>
              <a:ext cx="4099388" cy="825352"/>
            </a:xfrm>
            <a:custGeom>
              <a:avLst/>
              <a:gdLst>
                <a:gd name="connsiteX0" fmla="*/ 0 w 4099388"/>
                <a:gd name="connsiteY0" fmla="*/ 0 h 825352"/>
                <a:gd name="connsiteX1" fmla="*/ 1661845 w 4099388"/>
                <a:gd name="connsiteY1" fmla="*/ 0 h 825352"/>
                <a:gd name="connsiteX2" fmla="*/ 1661845 w 4099388"/>
                <a:gd name="connsiteY2" fmla="*/ 303364 h 825352"/>
                <a:gd name="connsiteX3" fmla="*/ 1847910 w 4099388"/>
                <a:gd name="connsiteY3" fmla="*/ 481167 h 825352"/>
                <a:gd name="connsiteX4" fmla="*/ 2276910 w 4099388"/>
                <a:gd name="connsiteY4" fmla="*/ 481167 h 825352"/>
                <a:gd name="connsiteX5" fmla="*/ 2437543 w 4099388"/>
                <a:gd name="connsiteY5" fmla="*/ 327666 h 825352"/>
                <a:gd name="connsiteX6" fmla="*/ 2437543 w 4099388"/>
                <a:gd name="connsiteY6" fmla="*/ 0 h 825352"/>
                <a:gd name="connsiteX7" fmla="*/ 4099388 w 4099388"/>
                <a:gd name="connsiteY7" fmla="*/ 0 h 825352"/>
                <a:gd name="connsiteX8" fmla="*/ 4099388 w 4099388"/>
                <a:gd name="connsiteY8" fmla="*/ 825352 h 825352"/>
                <a:gd name="connsiteX9" fmla="*/ 0 w 4099388"/>
                <a:gd name="connsiteY9" fmla="*/ 825352 h 825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99388" h="825352">
                  <a:moveTo>
                    <a:pt x="0" y="0"/>
                  </a:moveTo>
                  <a:lnTo>
                    <a:pt x="1661845" y="0"/>
                  </a:lnTo>
                  <a:lnTo>
                    <a:pt x="1661845" y="303364"/>
                  </a:lnTo>
                  <a:lnTo>
                    <a:pt x="1847910" y="481167"/>
                  </a:lnTo>
                  <a:lnTo>
                    <a:pt x="2276910" y="481167"/>
                  </a:lnTo>
                  <a:lnTo>
                    <a:pt x="2437543" y="327666"/>
                  </a:lnTo>
                  <a:lnTo>
                    <a:pt x="2437543" y="0"/>
                  </a:lnTo>
                  <a:lnTo>
                    <a:pt x="4099388" y="0"/>
                  </a:lnTo>
                  <a:lnTo>
                    <a:pt x="4099388" y="825352"/>
                  </a:lnTo>
                  <a:lnTo>
                    <a:pt x="0" y="825352"/>
                  </a:lnTo>
                  <a:close/>
                </a:path>
              </a:pathLst>
            </a:custGeom>
            <a:pattFill prst="wdUpDiag">
              <a:fgClr>
                <a:schemeClr val="tx1">
                  <a:lumMod val="85000"/>
                  <a:lumOff val="15000"/>
                </a:schemeClr>
              </a:fgClr>
              <a:bgClr>
                <a:schemeClr val="bg1"/>
              </a:bgClr>
            </a:patt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400"/>
            </a:p>
          </p:txBody>
        </p:sp>
        <p:cxnSp>
          <p:nvCxnSpPr>
            <p:cNvPr id="65" name="Straight Connector 93">
              <a:extLst>
                <a:ext uri="{FF2B5EF4-FFF2-40B4-BE49-F238E27FC236}">
                  <a16:creationId xmlns:a16="http://schemas.microsoft.com/office/drawing/2014/main" id="{E21FEB88-A0CF-5CF0-DB1F-206CC95CB035}"/>
                </a:ext>
              </a:extLst>
            </p:cNvPr>
            <p:cNvCxnSpPr>
              <a:cxnSpLocks/>
            </p:cNvCxnSpPr>
            <p:nvPr/>
          </p:nvCxnSpPr>
          <p:spPr>
            <a:xfrm>
              <a:off x="8404671" y="3603901"/>
              <a:ext cx="0" cy="825351"/>
            </a:xfrm>
            <a:prstGeom prst="line">
              <a:avLst/>
            </a:prstGeom>
            <a:ln w="19050">
              <a:solidFill>
                <a:srgbClr val="00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6" name="Straight Connector 94">
              <a:extLst>
                <a:ext uri="{FF2B5EF4-FFF2-40B4-BE49-F238E27FC236}">
                  <a16:creationId xmlns:a16="http://schemas.microsoft.com/office/drawing/2014/main" id="{EE05F45B-20D9-5031-59F9-46E8F5DA90A0}"/>
                </a:ext>
              </a:extLst>
            </p:cNvPr>
            <p:cNvCxnSpPr>
              <a:cxnSpLocks/>
            </p:cNvCxnSpPr>
            <p:nvPr/>
          </p:nvCxnSpPr>
          <p:spPr>
            <a:xfrm>
              <a:off x="9013371" y="3603901"/>
              <a:ext cx="0" cy="825351"/>
            </a:xfrm>
            <a:prstGeom prst="line">
              <a:avLst/>
            </a:prstGeom>
            <a:ln w="19050">
              <a:solidFill>
                <a:srgbClr val="00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7" name="Straight Arrow Connector 95">
              <a:extLst>
                <a:ext uri="{FF2B5EF4-FFF2-40B4-BE49-F238E27FC236}">
                  <a16:creationId xmlns:a16="http://schemas.microsoft.com/office/drawing/2014/main" id="{DDA45579-E1DA-ECE7-0F2E-619EFAA4A927}"/>
                </a:ext>
              </a:extLst>
            </p:cNvPr>
            <p:cNvCxnSpPr>
              <a:cxnSpLocks/>
            </p:cNvCxnSpPr>
            <p:nvPr/>
          </p:nvCxnSpPr>
          <p:spPr>
            <a:xfrm>
              <a:off x="8404671" y="4270268"/>
              <a:ext cx="608700" cy="0"/>
            </a:xfrm>
            <a:prstGeom prst="straightConnector1">
              <a:avLst/>
            </a:prstGeom>
            <a:ln w="19050">
              <a:solidFill>
                <a:srgbClr val="000000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8" name="Group 97">
              <a:extLst>
                <a:ext uri="{FF2B5EF4-FFF2-40B4-BE49-F238E27FC236}">
                  <a16:creationId xmlns:a16="http://schemas.microsoft.com/office/drawing/2014/main" id="{A3E9572D-60DD-BD50-C4F3-101ECD13FEFA}"/>
                </a:ext>
              </a:extLst>
            </p:cNvPr>
            <p:cNvGrpSpPr/>
            <p:nvPr/>
          </p:nvGrpSpPr>
          <p:grpSpPr>
            <a:xfrm>
              <a:off x="7425671" y="1996073"/>
              <a:ext cx="2601930" cy="111307"/>
              <a:chOff x="2065106" y="1962364"/>
              <a:chExt cx="2601930" cy="111307"/>
            </a:xfrm>
          </p:grpSpPr>
          <p:sp>
            <p:nvSpPr>
              <p:cNvPr id="85" name="Rectangle 98">
                <a:extLst>
                  <a:ext uri="{FF2B5EF4-FFF2-40B4-BE49-F238E27FC236}">
                    <a16:creationId xmlns:a16="http://schemas.microsoft.com/office/drawing/2014/main" id="{F99A5BD5-ED0B-AD31-5F66-249C34D7DBCD}"/>
                  </a:ext>
                </a:extLst>
              </p:cNvPr>
              <p:cNvSpPr/>
              <p:nvPr/>
            </p:nvSpPr>
            <p:spPr>
              <a:xfrm>
                <a:off x="2065106" y="1962364"/>
                <a:ext cx="919537" cy="97605"/>
              </a:xfrm>
              <a:prstGeom prst="rect">
                <a:avLst/>
              </a:prstGeom>
              <a:solidFill>
                <a:srgbClr val="729FC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1400"/>
              </a:p>
            </p:txBody>
          </p:sp>
          <p:sp>
            <p:nvSpPr>
              <p:cNvPr id="86" name="Rectangle 99">
                <a:extLst>
                  <a:ext uri="{FF2B5EF4-FFF2-40B4-BE49-F238E27FC236}">
                    <a16:creationId xmlns:a16="http://schemas.microsoft.com/office/drawing/2014/main" id="{711C7228-704B-0E3C-24E9-0F9606843713}"/>
                  </a:ext>
                </a:extLst>
              </p:cNvPr>
              <p:cNvSpPr/>
              <p:nvPr/>
            </p:nvSpPr>
            <p:spPr>
              <a:xfrm>
                <a:off x="3747499" y="1976066"/>
                <a:ext cx="919537" cy="97605"/>
              </a:xfrm>
              <a:prstGeom prst="rect">
                <a:avLst/>
              </a:prstGeom>
              <a:solidFill>
                <a:srgbClr val="729FC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1400"/>
              </a:p>
            </p:txBody>
          </p:sp>
        </p:grpSp>
        <p:sp>
          <p:nvSpPr>
            <p:cNvPr id="69" name="TextBox 105">
              <a:extLst>
                <a:ext uri="{FF2B5EF4-FFF2-40B4-BE49-F238E27FC236}">
                  <a16:creationId xmlns:a16="http://schemas.microsoft.com/office/drawing/2014/main" id="{B208068A-91D5-B8E9-BA33-276B5E9E3BB7}"/>
                </a:ext>
              </a:extLst>
            </p:cNvPr>
            <p:cNvSpPr txBox="1"/>
            <p:nvPr/>
          </p:nvSpPr>
          <p:spPr>
            <a:xfrm>
              <a:off x="8345209" y="4270265"/>
              <a:ext cx="1150708" cy="418066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Diameter</a:t>
              </a:r>
            </a:p>
          </p:txBody>
        </p:sp>
        <p:sp>
          <p:nvSpPr>
            <p:cNvPr id="70" name="TextBox 110">
              <a:extLst>
                <a:ext uri="{FF2B5EF4-FFF2-40B4-BE49-F238E27FC236}">
                  <a16:creationId xmlns:a16="http://schemas.microsoft.com/office/drawing/2014/main" id="{E516B860-E32A-A516-DB64-9F58C1B78054}"/>
                </a:ext>
              </a:extLst>
            </p:cNvPr>
            <p:cNvSpPr txBox="1"/>
            <p:nvPr/>
          </p:nvSpPr>
          <p:spPr>
            <a:xfrm rot="16200000">
              <a:off x="10549536" y="2630664"/>
              <a:ext cx="917595" cy="4180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Length</a:t>
              </a:r>
            </a:p>
          </p:txBody>
        </p:sp>
        <p:cxnSp>
          <p:nvCxnSpPr>
            <p:cNvPr id="71" name="Straight Arrow Connector 111">
              <a:extLst>
                <a:ext uri="{FF2B5EF4-FFF2-40B4-BE49-F238E27FC236}">
                  <a16:creationId xmlns:a16="http://schemas.microsoft.com/office/drawing/2014/main" id="{88621F3D-2970-A8DF-0695-56C7176EF51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101312" y="1911847"/>
              <a:ext cx="24972" cy="1826302"/>
            </a:xfrm>
            <a:prstGeom prst="straightConnector1">
              <a:avLst/>
            </a:prstGeom>
            <a:ln w="19050">
              <a:solidFill>
                <a:srgbClr val="000000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2" name="Group 112">
              <a:extLst>
                <a:ext uri="{FF2B5EF4-FFF2-40B4-BE49-F238E27FC236}">
                  <a16:creationId xmlns:a16="http://schemas.microsoft.com/office/drawing/2014/main" id="{BCAB8E68-4311-0EE4-9641-A094BBC72D51}"/>
                </a:ext>
              </a:extLst>
            </p:cNvPr>
            <p:cNvGrpSpPr/>
            <p:nvPr/>
          </p:nvGrpSpPr>
          <p:grpSpPr>
            <a:xfrm>
              <a:off x="8760222" y="1911847"/>
              <a:ext cx="2581925" cy="1833855"/>
              <a:chOff x="3786562" y="1874236"/>
              <a:chExt cx="2074685" cy="2910094"/>
            </a:xfrm>
          </p:grpSpPr>
          <p:cxnSp>
            <p:nvCxnSpPr>
              <p:cNvPr id="83" name="Straight Connector 113">
                <a:extLst>
                  <a:ext uri="{FF2B5EF4-FFF2-40B4-BE49-F238E27FC236}">
                    <a16:creationId xmlns:a16="http://schemas.microsoft.com/office/drawing/2014/main" id="{65355173-F990-EBFD-4D00-A088ACD4041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786562" y="4772345"/>
                <a:ext cx="2006531" cy="11985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114">
                <a:extLst>
                  <a:ext uri="{FF2B5EF4-FFF2-40B4-BE49-F238E27FC236}">
                    <a16:creationId xmlns:a16="http://schemas.microsoft.com/office/drawing/2014/main" id="{90959D26-3186-3B9A-9539-2EF6084D41B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35348" y="1874236"/>
                <a:ext cx="1725899" cy="0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73" name="Group 117">
              <a:extLst>
                <a:ext uri="{FF2B5EF4-FFF2-40B4-BE49-F238E27FC236}">
                  <a16:creationId xmlns:a16="http://schemas.microsoft.com/office/drawing/2014/main" id="{B2BC9A77-A869-A08F-7966-64D05CF5C6BB}"/>
                </a:ext>
              </a:extLst>
            </p:cNvPr>
            <p:cNvGrpSpPr/>
            <p:nvPr/>
          </p:nvGrpSpPr>
          <p:grpSpPr>
            <a:xfrm>
              <a:off x="7425671" y="345002"/>
              <a:ext cx="2601930" cy="1488030"/>
              <a:chOff x="2065105" y="340770"/>
              <a:chExt cx="2601930" cy="1488030"/>
            </a:xfrm>
          </p:grpSpPr>
          <p:cxnSp>
            <p:nvCxnSpPr>
              <p:cNvPr id="81" name="Straight Connector 118">
                <a:extLst>
                  <a:ext uri="{FF2B5EF4-FFF2-40B4-BE49-F238E27FC236}">
                    <a16:creationId xmlns:a16="http://schemas.microsoft.com/office/drawing/2014/main" id="{D3ECA90F-828E-A27A-4017-7F86B650B1F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65105" y="340770"/>
                <a:ext cx="0" cy="1488030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119">
                <a:extLst>
                  <a:ext uri="{FF2B5EF4-FFF2-40B4-BE49-F238E27FC236}">
                    <a16:creationId xmlns:a16="http://schemas.microsoft.com/office/drawing/2014/main" id="{F4A5A73C-0413-03CC-2CBE-5B291990A6E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67035" y="340770"/>
                <a:ext cx="0" cy="1488030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74" name="Group 120">
              <a:extLst>
                <a:ext uri="{FF2B5EF4-FFF2-40B4-BE49-F238E27FC236}">
                  <a16:creationId xmlns:a16="http://schemas.microsoft.com/office/drawing/2014/main" id="{B5FFA180-6662-48C0-C590-7DEDFFCD0E7F}"/>
                </a:ext>
              </a:extLst>
            </p:cNvPr>
            <p:cNvGrpSpPr/>
            <p:nvPr/>
          </p:nvGrpSpPr>
          <p:grpSpPr>
            <a:xfrm>
              <a:off x="7872597" y="780862"/>
              <a:ext cx="1623316" cy="308139"/>
              <a:chOff x="2065105" y="340770"/>
              <a:chExt cx="2601930" cy="1488030"/>
            </a:xfrm>
          </p:grpSpPr>
          <p:cxnSp>
            <p:nvCxnSpPr>
              <p:cNvPr id="79" name="Straight Connector 121">
                <a:extLst>
                  <a:ext uri="{FF2B5EF4-FFF2-40B4-BE49-F238E27FC236}">
                    <a16:creationId xmlns:a16="http://schemas.microsoft.com/office/drawing/2014/main" id="{3C2A68D4-C39A-1A85-8B62-58A9C427E99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65105" y="340770"/>
                <a:ext cx="0" cy="1488030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122">
                <a:extLst>
                  <a:ext uri="{FF2B5EF4-FFF2-40B4-BE49-F238E27FC236}">
                    <a16:creationId xmlns:a16="http://schemas.microsoft.com/office/drawing/2014/main" id="{BACEA2AD-C861-D7F6-4391-C4772BCE5C9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67035" y="340770"/>
                <a:ext cx="0" cy="1488030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cxnSp>
          <p:nvCxnSpPr>
            <p:cNvPr id="75" name="Straight Arrow Connector 123">
              <a:extLst>
                <a:ext uri="{FF2B5EF4-FFF2-40B4-BE49-F238E27FC236}">
                  <a16:creationId xmlns:a16="http://schemas.microsoft.com/office/drawing/2014/main" id="{5460F75E-082C-B9F4-3432-204995F5208F}"/>
                </a:ext>
              </a:extLst>
            </p:cNvPr>
            <p:cNvCxnSpPr>
              <a:cxnSpLocks/>
            </p:cNvCxnSpPr>
            <p:nvPr/>
          </p:nvCxnSpPr>
          <p:spPr>
            <a:xfrm>
              <a:off x="7422490" y="435874"/>
              <a:ext cx="2601930" cy="0"/>
            </a:xfrm>
            <a:prstGeom prst="straightConnector1">
              <a:avLst/>
            </a:prstGeom>
            <a:ln w="19050">
              <a:solidFill>
                <a:srgbClr val="000000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124">
              <a:extLst>
                <a:ext uri="{FF2B5EF4-FFF2-40B4-BE49-F238E27FC236}">
                  <a16:creationId xmlns:a16="http://schemas.microsoft.com/office/drawing/2014/main" id="{9D70889E-6B1D-7EA6-32B2-6BD66D05B26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72596" y="861837"/>
              <a:ext cx="1623317" cy="16601"/>
            </a:xfrm>
            <a:prstGeom prst="straightConnector1">
              <a:avLst/>
            </a:prstGeom>
            <a:ln w="19050">
              <a:solidFill>
                <a:srgbClr val="000000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TextBox 125">
              <a:extLst>
                <a:ext uri="{FF2B5EF4-FFF2-40B4-BE49-F238E27FC236}">
                  <a16:creationId xmlns:a16="http://schemas.microsoft.com/office/drawing/2014/main" id="{09E786A0-364F-2726-527F-8D7A3468BFD0}"/>
                </a:ext>
              </a:extLst>
            </p:cNvPr>
            <p:cNvSpPr txBox="1"/>
            <p:nvPr/>
          </p:nvSpPr>
          <p:spPr>
            <a:xfrm>
              <a:off x="8172991" y="139755"/>
              <a:ext cx="1529836" cy="4180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Head Washer</a:t>
              </a:r>
            </a:p>
          </p:txBody>
        </p:sp>
        <p:sp>
          <p:nvSpPr>
            <p:cNvPr id="78" name="TextBox 126">
              <a:extLst>
                <a:ext uri="{FF2B5EF4-FFF2-40B4-BE49-F238E27FC236}">
                  <a16:creationId xmlns:a16="http://schemas.microsoft.com/office/drawing/2014/main" id="{E3C3571F-C4B2-FCE6-3037-EB205C1FCF27}"/>
                </a:ext>
              </a:extLst>
            </p:cNvPr>
            <p:cNvSpPr txBox="1"/>
            <p:nvPr/>
          </p:nvSpPr>
          <p:spPr>
            <a:xfrm>
              <a:off x="8111553" y="642846"/>
              <a:ext cx="1680976" cy="418066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Head Diameter</a:t>
              </a:r>
            </a:p>
          </p:txBody>
        </p:sp>
      </p:grpSp>
      <p:sp>
        <p:nvSpPr>
          <p:cNvPr id="87" name="Fußzeilenplatzhalter 86">
            <a:extLst>
              <a:ext uri="{FF2B5EF4-FFF2-40B4-BE49-F238E27FC236}">
                <a16:creationId xmlns:a16="http://schemas.microsoft.com/office/drawing/2014/main" id="{7DFF8F20-55E5-1073-D95D-9D26F9608B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90" name="Foliennummernplatzhalter 89">
            <a:extLst>
              <a:ext uri="{FF2B5EF4-FFF2-40B4-BE49-F238E27FC236}">
                <a16:creationId xmlns:a16="http://schemas.microsoft.com/office/drawing/2014/main" id="{502EC25D-F3AC-3924-F5AB-3E35FA02D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18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230174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>
            <a:extLst>
              <a:ext uri="{FF2B5EF4-FFF2-40B4-BE49-F238E27FC236}">
                <a16:creationId xmlns:a16="http://schemas.microsoft.com/office/drawing/2014/main" id="{C815D6C7-7CAC-E999-90F0-B9D1DA3D3F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7506" y="1926055"/>
            <a:ext cx="6210000" cy="1505925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9EB60D42-7778-4B69-BC03-F5D5BB059486}"/>
              </a:ext>
            </a:extLst>
          </p:cNvPr>
          <p:cNvSpPr txBox="1"/>
          <p:nvPr/>
        </p:nvSpPr>
        <p:spPr>
          <a:xfrm>
            <a:off x="2637506" y="3783142"/>
            <a:ext cx="101724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Button head</a:t>
            </a:r>
            <a:endParaRPr lang="de-DE" sz="1200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EAC1C761-31F7-497F-A04D-9A5F316F9165}"/>
              </a:ext>
            </a:extLst>
          </p:cNvPr>
          <p:cNvSpPr txBox="1"/>
          <p:nvPr/>
        </p:nvSpPr>
        <p:spPr>
          <a:xfrm>
            <a:off x="3785171" y="3783142"/>
            <a:ext cx="101724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Pan head</a:t>
            </a:r>
            <a:endParaRPr lang="de-DE" sz="1200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F86E50CA-54EE-4A70-90D8-BFE6424A5FEC}"/>
              </a:ext>
            </a:extLst>
          </p:cNvPr>
          <p:cNvSpPr txBox="1"/>
          <p:nvPr/>
        </p:nvSpPr>
        <p:spPr>
          <a:xfrm>
            <a:off x="4802413" y="3783142"/>
            <a:ext cx="101724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Round head</a:t>
            </a:r>
            <a:endParaRPr lang="de-DE" sz="1200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526A1618-E977-4DC3-BABB-E287FF4320FD}"/>
              </a:ext>
            </a:extLst>
          </p:cNvPr>
          <p:cNvSpPr txBox="1"/>
          <p:nvPr/>
        </p:nvSpPr>
        <p:spPr>
          <a:xfrm>
            <a:off x="5819655" y="3783142"/>
            <a:ext cx="101724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Truss head</a:t>
            </a:r>
            <a:endParaRPr lang="de-DE" sz="1200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2C3B1440-7254-4C8E-91C2-C04700EEE3A2}"/>
              </a:ext>
            </a:extLst>
          </p:cNvPr>
          <p:cNvSpPr txBox="1"/>
          <p:nvPr/>
        </p:nvSpPr>
        <p:spPr>
          <a:xfrm>
            <a:off x="6836897" y="3783142"/>
            <a:ext cx="116612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Countersunk</a:t>
            </a:r>
            <a:endParaRPr lang="de-DE" sz="1200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68932CAD-CC8B-41BE-BFAB-869635364FF8}"/>
              </a:ext>
            </a:extLst>
          </p:cNvPr>
          <p:cNvSpPr txBox="1"/>
          <p:nvPr/>
        </p:nvSpPr>
        <p:spPr>
          <a:xfrm>
            <a:off x="8003019" y="3783142"/>
            <a:ext cx="11661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Countersunk</a:t>
            </a:r>
            <a:br>
              <a:rPr lang="en-GB" sz="12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12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(oval) Raised</a:t>
            </a:r>
            <a:endParaRPr lang="de-DE" sz="1200" dirty="0"/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0402BDDD-6B16-8137-F851-CE7F75439288}"/>
              </a:ext>
            </a:extLst>
          </p:cNvPr>
          <p:cNvSpPr/>
          <p:nvPr/>
        </p:nvSpPr>
        <p:spPr>
          <a:xfrm>
            <a:off x="7797281" y="6205706"/>
            <a:ext cx="4213718" cy="40862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Source: </a:t>
            </a:r>
            <a:r>
              <a:rPr lang="de-DE" sz="1800" u="sng" dirty="0">
                <a:solidFill>
                  <a:srgbClr val="0000FF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hlinkClick r:id="rId4"/>
              </a:rPr>
              <a:t>https://en.wikipedia.org/wiki/Screw</a:t>
            </a:r>
            <a:r>
              <a:rPr lang="de-DE" sz="1800" u="sng" dirty="0">
                <a:solidFill>
                  <a:srgbClr val="0000FF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8" name="Rechteck: abgerundete Ecken 2">
            <a:extLst>
              <a:ext uri="{FF2B5EF4-FFF2-40B4-BE49-F238E27FC236}">
                <a16:creationId xmlns:a16="http://schemas.microsoft.com/office/drawing/2014/main" id="{C8757D16-2AB8-4822-8D39-59CB2ABD4749}"/>
              </a:ext>
            </a:extLst>
          </p:cNvPr>
          <p:cNvSpPr/>
          <p:nvPr/>
        </p:nvSpPr>
        <p:spPr>
          <a:xfrm>
            <a:off x="9900415" y="447982"/>
            <a:ext cx="1710826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“overlay text” added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BDC19E4-850C-42DB-AAB9-818A8DC91C84}"/>
              </a:ext>
            </a:extLst>
          </p:cNvPr>
          <p:cNvSpPr/>
          <p:nvPr/>
        </p:nvSpPr>
        <p:spPr>
          <a:xfrm>
            <a:off x="3005847" y="1871579"/>
            <a:ext cx="398834" cy="4474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bIns="0" rtlCol="0" anchor="ctr"/>
          <a:lstStyle/>
          <a:p>
            <a:pPr algn="ctr"/>
            <a:r>
              <a:rPr lang="de-DE" sz="3600" dirty="0">
                <a:solidFill>
                  <a:schemeClr val="tx1"/>
                </a:solidFill>
              </a:rPr>
              <a:t>a</a:t>
            </a:r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536897-D80E-428E-AF66-1419113AAFE9}"/>
              </a:ext>
            </a:extLst>
          </p:cNvPr>
          <p:cNvSpPr/>
          <p:nvPr/>
        </p:nvSpPr>
        <p:spPr>
          <a:xfrm>
            <a:off x="4043472" y="1871579"/>
            <a:ext cx="398834" cy="4474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bIns="0" rtlCol="0" anchor="ctr"/>
          <a:lstStyle/>
          <a:p>
            <a:pPr algn="ctr"/>
            <a:r>
              <a:rPr lang="de-DE" sz="3600" dirty="0">
                <a:solidFill>
                  <a:schemeClr val="tx1"/>
                </a:solidFill>
              </a:rPr>
              <a:t>b</a:t>
            </a:r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830968E-491F-4245-B69E-0EDD5DD8D1E4}"/>
              </a:ext>
            </a:extLst>
          </p:cNvPr>
          <p:cNvSpPr/>
          <p:nvPr/>
        </p:nvSpPr>
        <p:spPr>
          <a:xfrm>
            <a:off x="5081097" y="1871579"/>
            <a:ext cx="398834" cy="4474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bIns="0" rtlCol="0" anchor="ctr"/>
          <a:lstStyle/>
          <a:p>
            <a:pPr algn="ctr"/>
            <a:r>
              <a:rPr lang="de-DE" sz="3600" dirty="0">
                <a:solidFill>
                  <a:schemeClr val="tx1"/>
                </a:solidFill>
              </a:rPr>
              <a:t>c</a:t>
            </a:r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2E7E35C-25E1-49ED-B227-25DFA7351296}"/>
              </a:ext>
            </a:extLst>
          </p:cNvPr>
          <p:cNvSpPr/>
          <p:nvPr/>
        </p:nvSpPr>
        <p:spPr>
          <a:xfrm>
            <a:off x="6128859" y="1871579"/>
            <a:ext cx="398834" cy="4474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bIns="0" rtlCol="0" anchor="ctr"/>
          <a:lstStyle/>
          <a:p>
            <a:pPr algn="ctr"/>
            <a:r>
              <a:rPr lang="de-DE" sz="3600" dirty="0">
                <a:solidFill>
                  <a:schemeClr val="tx1"/>
                </a:solidFill>
              </a:rPr>
              <a:t>d</a:t>
            </a:r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297707C-A308-4D3A-B346-07913C03EDAD}"/>
              </a:ext>
            </a:extLst>
          </p:cNvPr>
          <p:cNvSpPr/>
          <p:nvPr/>
        </p:nvSpPr>
        <p:spPr>
          <a:xfrm>
            <a:off x="7148046" y="1871579"/>
            <a:ext cx="398834" cy="4474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bIns="0" rtlCol="0" anchor="ctr"/>
          <a:lstStyle/>
          <a:p>
            <a:pPr algn="ctr"/>
            <a:r>
              <a:rPr lang="de-DE" sz="3600" dirty="0">
                <a:solidFill>
                  <a:schemeClr val="tx1"/>
                </a:solidFill>
              </a:rPr>
              <a:t>e</a:t>
            </a:r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EDE21AE-079F-4794-85F7-6CEC1E796A0E}"/>
              </a:ext>
            </a:extLst>
          </p:cNvPr>
          <p:cNvSpPr/>
          <p:nvPr/>
        </p:nvSpPr>
        <p:spPr>
          <a:xfrm>
            <a:off x="8224383" y="1871579"/>
            <a:ext cx="398834" cy="4474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bIns="0" rtlCol="0" anchor="ctr"/>
          <a:lstStyle/>
          <a:p>
            <a:pPr algn="ctr"/>
            <a:r>
              <a:rPr lang="de-DE" sz="3600" dirty="0">
                <a:solidFill>
                  <a:schemeClr val="tx1"/>
                </a:solidFill>
              </a:rPr>
              <a:t>f</a:t>
            </a:r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A6B05CD9-CCAF-D167-E3F6-E02F1506D0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20" name="Foliennummernplatzhalter 19">
            <a:extLst>
              <a:ext uri="{FF2B5EF4-FFF2-40B4-BE49-F238E27FC236}">
                <a16:creationId xmlns:a16="http://schemas.microsoft.com/office/drawing/2014/main" id="{F4655415-3D70-D0BA-2F66-464229313D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19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176444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3">
            <a:extLst>
              <a:ext uri="{FF2B5EF4-FFF2-40B4-BE49-F238E27FC236}">
                <a16:creationId xmlns:a16="http://schemas.microsoft.com/office/drawing/2014/main" id="{E8F9A240-D424-4D52-979B-737114FF9CB6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60420" y="2251392"/>
            <a:ext cx="5471160" cy="235521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5E6DCE3B-0759-3DCC-3D35-424E3F4B4418}"/>
              </a:ext>
            </a:extLst>
          </p:cNvPr>
          <p:cNvSpPr/>
          <p:nvPr/>
        </p:nvSpPr>
        <p:spPr>
          <a:xfrm>
            <a:off x="9900415" y="447982"/>
            <a:ext cx="1710826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“overlay text” added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C1C4F37-4869-4260-B84A-66F3AF0B785E}"/>
              </a:ext>
            </a:extLst>
          </p:cNvPr>
          <p:cNvSpPr/>
          <p:nvPr/>
        </p:nvSpPr>
        <p:spPr>
          <a:xfrm>
            <a:off x="3984728" y="3165795"/>
            <a:ext cx="694277" cy="25347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46000">
                <a:srgbClr val="79BCBE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 err="1">
                <a:solidFill>
                  <a:srgbClr val="2B28FF"/>
                </a:solidFill>
              </a:rPr>
              <a:t>AD</a:t>
            </a:r>
            <a:r>
              <a:rPr lang="de-DE" b="1" baseline="-25000" dirty="0" err="1">
                <a:solidFill>
                  <a:srgbClr val="2B28FF"/>
                </a:solidFill>
              </a:rPr>
              <a:t>x</a:t>
            </a:r>
            <a:r>
              <a:rPr lang="de-DE" sz="1200" b="1" dirty="0">
                <a:solidFill>
                  <a:srgbClr val="2B28FF"/>
                </a:solidFill>
              </a:rPr>
              <a:t>, </a:t>
            </a:r>
            <a:r>
              <a:rPr lang="de-DE" sz="1200" b="1" dirty="0" err="1">
                <a:solidFill>
                  <a:srgbClr val="2B28FF"/>
                </a:solidFill>
              </a:rPr>
              <a:t>A</a:t>
            </a:r>
            <a:r>
              <a:rPr lang="de-DE" b="1" baseline="-25000" dirty="0" err="1">
                <a:solidFill>
                  <a:srgbClr val="2B28FF"/>
                </a:solidFill>
              </a:rPr>
              <a:t>x</a:t>
            </a:r>
            <a:endParaRPr lang="en-US" b="1" baseline="-25000" dirty="0">
              <a:solidFill>
                <a:srgbClr val="2B28FF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51BE718-9B84-4C44-80B5-B9EC95E0017C}"/>
              </a:ext>
            </a:extLst>
          </p:cNvPr>
          <p:cNvSpPr/>
          <p:nvPr/>
        </p:nvSpPr>
        <p:spPr>
          <a:xfrm>
            <a:off x="6355032" y="4207495"/>
            <a:ext cx="1213087" cy="21859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46000">
                <a:srgbClr val="79BCBE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>
                <a:solidFill>
                  <a:srgbClr val="2B28FF"/>
                </a:solidFill>
              </a:rPr>
              <a:t>Spot Welds, x</a:t>
            </a:r>
            <a:r>
              <a:rPr lang="de-DE" b="1" baseline="-25000" dirty="0">
                <a:solidFill>
                  <a:srgbClr val="2B28FF"/>
                </a:solidFill>
              </a:rPr>
              <a:t>i</a:t>
            </a:r>
            <a:endParaRPr lang="en-US" b="1" baseline="-25000" dirty="0">
              <a:solidFill>
                <a:srgbClr val="2B28FF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DDC73AB-891B-46AA-8921-FF04051984F1}"/>
              </a:ext>
            </a:extLst>
          </p:cNvPr>
          <p:cNvSpPr/>
          <p:nvPr/>
        </p:nvSpPr>
        <p:spPr>
          <a:xfrm>
            <a:off x="7322820" y="2508235"/>
            <a:ext cx="1213087" cy="21859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46000">
                <a:srgbClr val="79BCBE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 err="1">
                <a:solidFill>
                  <a:srgbClr val="2B28FF"/>
                </a:solidFill>
              </a:rPr>
              <a:t>Seam</a:t>
            </a:r>
            <a:r>
              <a:rPr lang="de-DE" sz="1200" b="1" dirty="0">
                <a:solidFill>
                  <a:srgbClr val="2B28FF"/>
                </a:solidFill>
              </a:rPr>
              <a:t> Weld</a:t>
            </a:r>
            <a:r>
              <a:rPr lang="de-DE" sz="1200" b="1" baseline="-25000" dirty="0">
                <a:solidFill>
                  <a:srgbClr val="2B28FF"/>
                </a:solidFill>
              </a:rPr>
              <a:t>1 </a:t>
            </a:r>
            <a:r>
              <a:rPr lang="de-DE" sz="1200" b="1" dirty="0">
                <a:solidFill>
                  <a:srgbClr val="2B28FF"/>
                </a:solidFill>
              </a:rPr>
              <a:t>, I</a:t>
            </a:r>
            <a:r>
              <a:rPr lang="de-DE" sz="1200" b="1" baseline="-25000" dirty="0">
                <a:solidFill>
                  <a:srgbClr val="2B28FF"/>
                </a:solidFill>
              </a:rPr>
              <a:t>1</a:t>
            </a:r>
            <a:endParaRPr lang="en-US" b="1" baseline="-25000" dirty="0">
              <a:solidFill>
                <a:srgbClr val="2B28FF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5B578D4-89D5-4DF9-A73D-81F313ED3C53}"/>
              </a:ext>
            </a:extLst>
          </p:cNvPr>
          <p:cNvSpPr/>
          <p:nvPr/>
        </p:nvSpPr>
        <p:spPr>
          <a:xfrm>
            <a:off x="5676900" y="3089722"/>
            <a:ext cx="276860" cy="3295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b="1" dirty="0">
                <a:solidFill>
                  <a:srgbClr val="2B28FF"/>
                </a:solidFill>
              </a:rPr>
              <a:t>A</a:t>
            </a:r>
            <a:endParaRPr lang="en-US" sz="2400" b="1" baseline="-25000" dirty="0">
              <a:solidFill>
                <a:srgbClr val="2B28FF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3185319-2353-42C9-A294-4F898F4D8F10}"/>
              </a:ext>
            </a:extLst>
          </p:cNvPr>
          <p:cNvSpPr/>
          <p:nvPr/>
        </p:nvSpPr>
        <p:spPr>
          <a:xfrm>
            <a:off x="7713980" y="3165795"/>
            <a:ext cx="276860" cy="3295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b="1" dirty="0">
                <a:solidFill>
                  <a:srgbClr val="2B28FF"/>
                </a:solidFill>
              </a:rPr>
              <a:t>B</a:t>
            </a:r>
            <a:endParaRPr lang="en-US" sz="2400" b="1" baseline="-25000" dirty="0">
              <a:solidFill>
                <a:srgbClr val="2B28FF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9A747A5-3762-4A02-A5EB-DFEA78E4947B}"/>
              </a:ext>
            </a:extLst>
          </p:cNvPr>
          <p:cNvSpPr/>
          <p:nvPr/>
        </p:nvSpPr>
        <p:spPr>
          <a:xfrm>
            <a:off x="4055006" y="3982548"/>
            <a:ext cx="276860" cy="3295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b="1" dirty="0">
                <a:solidFill>
                  <a:srgbClr val="2B28FF"/>
                </a:solidFill>
              </a:rPr>
              <a:t>C</a:t>
            </a:r>
            <a:endParaRPr lang="en-US" sz="2400" b="1" baseline="-25000" dirty="0">
              <a:solidFill>
                <a:srgbClr val="2B28FF"/>
              </a:solidFill>
            </a:endParaRP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10B65C2-534E-0B93-8740-F977F4A0E5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3" name="Foliennummernplatzhalter 12">
            <a:extLst>
              <a:ext uri="{FF2B5EF4-FFF2-40B4-BE49-F238E27FC236}">
                <a16:creationId xmlns:a16="http://schemas.microsoft.com/office/drawing/2014/main" id="{FDF0375C-9646-A928-7690-02B0334FC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211856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DD72854-767A-43E1-9F83-6A5093394DA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660" y="399041"/>
            <a:ext cx="3817620" cy="258318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E43925C0-87CC-8A31-DDBC-CEDF3460A2A6}"/>
              </a:ext>
            </a:extLst>
          </p:cNvPr>
          <p:cNvGrpSpPr/>
          <p:nvPr/>
        </p:nvGrpSpPr>
        <p:grpSpPr>
          <a:xfrm>
            <a:off x="8323429" y="436729"/>
            <a:ext cx="3442203" cy="1535709"/>
            <a:chOff x="7384415" y="858757"/>
            <a:chExt cx="3442203" cy="1535709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65E9B7D8-999F-D9EE-4587-CD2A2DCC5BB9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01893EC3-459D-F131-0475-2A1746BAF377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4876EDD5-5E61-104F-FBB3-40AC5A08B8D5}"/>
              </a:ext>
            </a:extLst>
          </p:cNvPr>
          <p:cNvGrpSpPr>
            <a:grpSpLocks noChangeAspect="1"/>
          </p:cNvGrpSpPr>
          <p:nvPr/>
        </p:nvGrpSpPr>
        <p:grpSpPr>
          <a:xfrm>
            <a:off x="5810249" y="2362200"/>
            <a:ext cx="5820631" cy="3355286"/>
            <a:chOff x="2104302" y="1267587"/>
            <a:chExt cx="8840779" cy="5096244"/>
          </a:xfrm>
        </p:grpSpPr>
        <p:cxnSp>
          <p:nvCxnSpPr>
            <p:cNvPr id="7" name="Straight Connector 22">
              <a:extLst>
                <a:ext uri="{FF2B5EF4-FFF2-40B4-BE49-F238E27FC236}">
                  <a16:creationId xmlns:a16="http://schemas.microsoft.com/office/drawing/2014/main" id="{0FE1C922-DCDA-4FE1-5E28-BEB47DBC2E73}"/>
                </a:ext>
              </a:extLst>
            </p:cNvPr>
            <p:cNvCxnSpPr>
              <a:cxnSpLocks/>
            </p:cNvCxnSpPr>
            <p:nvPr/>
          </p:nvCxnSpPr>
          <p:spPr>
            <a:xfrm>
              <a:off x="2349397" y="2791202"/>
              <a:ext cx="8595684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" name="Straight Connector 28">
              <a:extLst>
                <a:ext uri="{FF2B5EF4-FFF2-40B4-BE49-F238E27FC236}">
                  <a16:creationId xmlns:a16="http://schemas.microsoft.com/office/drawing/2014/main" id="{A415FE9B-CE61-8DF7-E807-0FCCA46B51B0}"/>
                </a:ext>
              </a:extLst>
            </p:cNvPr>
            <p:cNvCxnSpPr>
              <a:cxnSpLocks/>
              <a:stCxn id="11" idx="8"/>
            </p:cNvCxnSpPr>
            <p:nvPr/>
          </p:nvCxnSpPr>
          <p:spPr>
            <a:xfrm flipH="1">
              <a:off x="2349397" y="3108818"/>
              <a:ext cx="4343510" cy="747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9" name="Freeform: Shape 17">
              <a:extLst>
                <a:ext uri="{FF2B5EF4-FFF2-40B4-BE49-F238E27FC236}">
                  <a16:creationId xmlns:a16="http://schemas.microsoft.com/office/drawing/2014/main" id="{08E920FA-E388-420E-8F0E-3529DB97C60B}"/>
                </a:ext>
              </a:extLst>
            </p:cNvPr>
            <p:cNvSpPr/>
            <p:nvPr/>
          </p:nvSpPr>
          <p:spPr>
            <a:xfrm flipV="1">
              <a:off x="2800709" y="2795617"/>
              <a:ext cx="1886310" cy="2477430"/>
            </a:xfrm>
            <a:custGeom>
              <a:avLst/>
              <a:gdLst>
                <a:gd name="connsiteX0" fmla="*/ 0 w 1886310"/>
                <a:gd name="connsiteY0" fmla="*/ 2477430 h 2477430"/>
                <a:gd name="connsiteX1" fmla="*/ 530736 w 1886310"/>
                <a:gd name="connsiteY1" fmla="*/ 2477430 h 2477430"/>
                <a:gd name="connsiteX2" fmla="*/ 1299530 w 1886310"/>
                <a:gd name="connsiteY2" fmla="*/ 2477430 h 2477430"/>
                <a:gd name="connsiteX3" fmla="*/ 1886310 w 1886310"/>
                <a:gd name="connsiteY3" fmla="*/ 2477430 h 2477430"/>
                <a:gd name="connsiteX4" fmla="*/ 1299530 w 1886310"/>
                <a:gd name="connsiteY4" fmla="*/ 2159770 h 2477430"/>
                <a:gd name="connsiteX5" fmla="*/ 1299530 w 1886310"/>
                <a:gd name="connsiteY5" fmla="*/ 258408 h 2477430"/>
                <a:gd name="connsiteX6" fmla="*/ 910443 w 1886310"/>
                <a:gd name="connsiteY6" fmla="*/ 0 h 2477430"/>
                <a:gd name="connsiteX7" fmla="*/ 530736 w 1886310"/>
                <a:gd name="connsiteY7" fmla="*/ 258408 h 2477430"/>
                <a:gd name="connsiteX8" fmla="*/ 530736 w 1886310"/>
                <a:gd name="connsiteY8" fmla="*/ 2183014 h 2477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86310" h="2477430">
                  <a:moveTo>
                    <a:pt x="0" y="2477430"/>
                  </a:moveTo>
                  <a:lnTo>
                    <a:pt x="530736" y="2477430"/>
                  </a:lnTo>
                  <a:lnTo>
                    <a:pt x="1299530" y="2477430"/>
                  </a:lnTo>
                  <a:lnTo>
                    <a:pt x="1886310" y="2477430"/>
                  </a:lnTo>
                  <a:lnTo>
                    <a:pt x="1299530" y="2159770"/>
                  </a:lnTo>
                  <a:lnTo>
                    <a:pt x="1299530" y="258408"/>
                  </a:lnTo>
                  <a:lnTo>
                    <a:pt x="910443" y="0"/>
                  </a:lnTo>
                  <a:lnTo>
                    <a:pt x="530736" y="258408"/>
                  </a:lnTo>
                  <a:lnTo>
                    <a:pt x="530736" y="2183014"/>
                  </a:lnTo>
                  <a:close/>
                </a:path>
              </a:pathLst>
            </a:custGeom>
            <a:solidFill>
              <a:srgbClr val="729FC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" name="Freeform: Shape 19">
              <a:extLst>
                <a:ext uri="{FF2B5EF4-FFF2-40B4-BE49-F238E27FC236}">
                  <a16:creationId xmlns:a16="http://schemas.microsoft.com/office/drawing/2014/main" id="{7DD9B0FB-6517-B326-A9CB-57A6E608EE70}"/>
                </a:ext>
              </a:extLst>
            </p:cNvPr>
            <p:cNvSpPr/>
            <p:nvPr/>
          </p:nvSpPr>
          <p:spPr>
            <a:xfrm rot="10800000">
              <a:off x="8120518" y="2283122"/>
              <a:ext cx="1722085" cy="2985466"/>
            </a:xfrm>
            <a:custGeom>
              <a:avLst/>
              <a:gdLst>
                <a:gd name="connsiteX0" fmla="*/ 860062 w 1722085"/>
                <a:gd name="connsiteY0" fmla="*/ 2985466 h 2985466"/>
                <a:gd name="connsiteX1" fmla="*/ 580301 w 1722085"/>
                <a:gd name="connsiteY1" fmla="*/ 2957496 h 2985466"/>
                <a:gd name="connsiteX2" fmla="*/ 12 w 1722085"/>
                <a:gd name="connsiteY2" fmla="*/ 2470868 h 2985466"/>
                <a:gd name="connsiteX3" fmla="*/ 451312 w 1722085"/>
                <a:gd name="connsiteY3" fmla="*/ 2472317 h 2985466"/>
                <a:gd name="connsiteX4" fmla="*/ 451312 w 1722085"/>
                <a:gd name="connsiteY4" fmla="*/ 258408 h 2985466"/>
                <a:gd name="connsiteX5" fmla="*/ 840399 w 1722085"/>
                <a:gd name="connsiteY5" fmla="*/ 0 h 2985466"/>
                <a:gd name="connsiteX6" fmla="*/ 1220106 w 1722085"/>
                <a:gd name="connsiteY6" fmla="*/ 258408 h 2985466"/>
                <a:gd name="connsiteX7" fmla="*/ 1220106 w 1722085"/>
                <a:gd name="connsiteY7" fmla="*/ 2473632 h 2985466"/>
                <a:gd name="connsiteX8" fmla="*/ 1722085 w 1722085"/>
                <a:gd name="connsiteY8" fmla="*/ 2473632 h 2985466"/>
                <a:gd name="connsiteX9" fmla="*/ 1139929 w 1722085"/>
                <a:gd name="connsiteY9" fmla="*/ 2957875 h 2985466"/>
                <a:gd name="connsiteX10" fmla="*/ 860062 w 1722085"/>
                <a:gd name="connsiteY10" fmla="*/ 2985466 h 2985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22085" h="2985466">
                  <a:moveTo>
                    <a:pt x="860062" y="2985466"/>
                  </a:moveTo>
                  <a:cubicBezTo>
                    <a:pt x="765489" y="2985402"/>
                    <a:pt x="670935" y="2976078"/>
                    <a:pt x="580301" y="2957496"/>
                  </a:cubicBezTo>
                  <a:cubicBezTo>
                    <a:pt x="231423" y="2885970"/>
                    <a:pt x="-1981" y="2690238"/>
                    <a:pt x="12" y="2470868"/>
                  </a:cubicBezTo>
                  <a:lnTo>
                    <a:pt x="451312" y="2472317"/>
                  </a:lnTo>
                  <a:lnTo>
                    <a:pt x="451312" y="258408"/>
                  </a:lnTo>
                  <a:lnTo>
                    <a:pt x="840399" y="0"/>
                  </a:lnTo>
                  <a:lnTo>
                    <a:pt x="1220106" y="258408"/>
                  </a:lnTo>
                  <a:lnTo>
                    <a:pt x="1220106" y="2473632"/>
                  </a:lnTo>
                  <a:lnTo>
                    <a:pt x="1722085" y="2473632"/>
                  </a:lnTo>
                  <a:cubicBezTo>
                    <a:pt x="1722085" y="2692417"/>
                    <a:pt x="1488145" y="2887011"/>
                    <a:pt x="1139929" y="2957875"/>
                  </a:cubicBezTo>
                  <a:cubicBezTo>
                    <a:pt x="1049224" y="2976334"/>
                    <a:pt x="954634" y="2985530"/>
                    <a:pt x="860062" y="2985466"/>
                  </a:cubicBezTo>
                  <a:close/>
                </a:path>
              </a:pathLst>
            </a:custGeom>
            <a:solidFill>
              <a:srgbClr val="729FC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Freeform: Shape 18">
              <a:extLst>
                <a:ext uri="{FF2B5EF4-FFF2-40B4-BE49-F238E27FC236}">
                  <a16:creationId xmlns:a16="http://schemas.microsoft.com/office/drawing/2014/main" id="{7596F33E-EC90-F06A-4CBC-BE9A0B27BB3A}"/>
                </a:ext>
              </a:extLst>
            </p:cNvPr>
            <p:cNvSpPr/>
            <p:nvPr/>
          </p:nvSpPr>
          <p:spPr>
            <a:xfrm rot="10800000">
              <a:off x="5393377" y="2283122"/>
              <a:ext cx="1886310" cy="2985466"/>
            </a:xfrm>
            <a:custGeom>
              <a:avLst/>
              <a:gdLst>
                <a:gd name="connsiteX0" fmla="*/ 934056 w 1886310"/>
                <a:gd name="connsiteY0" fmla="*/ 2985466 h 2985466"/>
                <a:gd name="connsiteX1" fmla="*/ 651718 w 1886310"/>
                <a:gd name="connsiteY1" fmla="*/ 2961375 h 2985466"/>
                <a:gd name="connsiteX2" fmla="*/ 11333 w 1886310"/>
                <a:gd name="connsiteY2" fmla="*/ 2552760 h 2985466"/>
                <a:gd name="connsiteX3" fmla="*/ 1027 w 1886310"/>
                <a:gd name="connsiteY3" fmla="*/ 2477430 h 2985466"/>
                <a:gd name="connsiteX4" fmla="*/ 0 w 1886310"/>
                <a:gd name="connsiteY4" fmla="*/ 2477430 h 2985466"/>
                <a:gd name="connsiteX5" fmla="*/ 957 w 1886310"/>
                <a:gd name="connsiteY5" fmla="*/ 2476912 h 2985466"/>
                <a:gd name="connsiteX6" fmla="*/ 16 w 1886310"/>
                <a:gd name="connsiteY6" fmla="*/ 2470039 h 2985466"/>
                <a:gd name="connsiteX7" fmla="*/ 13572 w 1886310"/>
                <a:gd name="connsiteY7" fmla="*/ 2470083 h 2985466"/>
                <a:gd name="connsiteX8" fmla="*/ 586780 w 1886310"/>
                <a:gd name="connsiteY8" fmla="*/ 2159770 h 2985466"/>
                <a:gd name="connsiteX9" fmla="*/ 586780 w 1886310"/>
                <a:gd name="connsiteY9" fmla="*/ 258408 h 2985466"/>
                <a:gd name="connsiteX10" fmla="*/ 975867 w 1886310"/>
                <a:gd name="connsiteY10" fmla="*/ 0 h 2985466"/>
                <a:gd name="connsiteX11" fmla="*/ 1355574 w 1886310"/>
                <a:gd name="connsiteY11" fmla="*/ 258408 h 2985466"/>
                <a:gd name="connsiteX12" fmla="*/ 1355574 w 1886310"/>
                <a:gd name="connsiteY12" fmla="*/ 2183014 h 2985466"/>
                <a:gd name="connsiteX13" fmla="*/ 1886310 w 1886310"/>
                <a:gd name="connsiteY13" fmla="*/ 2477430 h 2985466"/>
                <a:gd name="connsiteX14" fmla="*/ 1869460 w 1886310"/>
                <a:gd name="connsiteY14" fmla="*/ 2477430 h 2985466"/>
                <a:gd name="connsiteX15" fmla="*/ 1857979 w 1886310"/>
                <a:gd name="connsiteY15" fmla="*/ 2555472 h 2985466"/>
                <a:gd name="connsiteX16" fmla="*/ 1216487 w 1886310"/>
                <a:gd name="connsiteY16" fmla="*/ 2961705 h 2985466"/>
                <a:gd name="connsiteX17" fmla="*/ 934056 w 1886310"/>
                <a:gd name="connsiteY17" fmla="*/ 2985466 h 2985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86310" h="2985466">
                  <a:moveTo>
                    <a:pt x="934056" y="2985466"/>
                  </a:moveTo>
                  <a:cubicBezTo>
                    <a:pt x="838803" y="2985411"/>
                    <a:pt x="743565" y="2977380"/>
                    <a:pt x="651718" y="2961375"/>
                  </a:cubicBezTo>
                  <a:cubicBezTo>
                    <a:pt x="310432" y="2901906"/>
                    <a:pt x="65602" y="2742051"/>
                    <a:pt x="11333" y="2552760"/>
                  </a:cubicBezTo>
                  <a:lnTo>
                    <a:pt x="1027" y="2477430"/>
                  </a:lnTo>
                  <a:lnTo>
                    <a:pt x="0" y="2477430"/>
                  </a:lnTo>
                  <a:lnTo>
                    <a:pt x="957" y="2476912"/>
                  </a:lnTo>
                  <a:lnTo>
                    <a:pt x="16" y="2470039"/>
                  </a:lnTo>
                  <a:lnTo>
                    <a:pt x="13572" y="2470083"/>
                  </a:lnTo>
                  <a:lnTo>
                    <a:pt x="586780" y="2159770"/>
                  </a:lnTo>
                  <a:lnTo>
                    <a:pt x="586780" y="258408"/>
                  </a:lnTo>
                  <a:lnTo>
                    <a:pt x="975867" y="0"/>
                  </a:lnTo>
                  <a:lnTo>
                    <a:pt x="1355574" y="258408"/>
                  </a:lnTo>
                  <a:lnTo>
                    <a:pt x="1355574" y="2183014"/>
                  </a:lnTo>
                  <a:lnTo>
                    <a:pt x="1886310" y="2477430"/>
                  </a:lnTo>
                  <a:lnTo>
                    <a:pt x="1869460" y="2477430"/>
                  </a:lnTo>
                  <a:lnTo>
                    <a:pt x="1857979" y="2555472"/>
                  </a:lnTo>
                  <a:cubicBezTo>
                    <a:pt x="1802026" y="2744037"/>
                    <a:pt x="1556932" y="2902820"/>
                    <a:pt x="1216487" y="2961705"/>
                  </a:cubicBezTo>
                  <a:cubicBezTo>
                    <a:pt x="1124578" y="2977602"/>
                    <a:pt x="1029309" y="2985522"/>
                    <a:pt x="934056" y="2985466"/>
                  </a:cubicBezTo>
                  <a:close/>
                </a:path>
              </a:pathLst>
            </a:custGeom>
            <a:solidFill>
              <a:srgbClr val="729FC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cxnSp>
          <p:nvCxnSpPr>
            <p:cNvPr id="12" name="Straight Connector 21">
              <a:extLst>
                <a:ext uri="{FF2B5EF4-FFF2-40B4-BE49-F238E27FC236}">
                  <a16:creationId xmlns:a16="http://schemas.microsoft.com/office/drawing/2014/main" id="{E2F61AB6-6BF4-D625-EB0A-47F0727F81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55366" y="5278871"/>
              <a:ext cx="718971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3" name="TextBox 23">
              <a:extLst>
                <a:ext uri="{FF2B5EF4-FFF2-40B4-BE49-F238E27FC236}">
                  <a16:creationId xmlns:a16="http://schemas.microsoft.com/office/drawing/2014/main" id="{66DD2CC4-C0CE-6D2E-ABE0-BEE6F7FFFCB9}"/>
                </a:ext>
              </a:extLst>
            </p:cNvPr>
            <p:cNvSpPr txBox="1"/>
            <p:nvPr/>
          </p:nvSpPr>
          <p:spPr>
            <a:xfrm rot="16200000">
              <a:off x="10153763" y="3656410"/>
              <a:ext cx="94173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Length</a:t>
              </a:r>
            </a:p>
          </p:txBody>
        </p:sp>
        <p:cxnSp>
          <p:nvCxnSpPr>
            <p:cNvPr id="14" name="Straight Arrow Connector 24">
              <a:extLst>
                <a:ext uri="{FF2B5EF4-FFF2-40B4-BE49-F238E27FC236}">
                  <a16:creationId xmlns:a16="http://schemas.microsoft.com/office/drawing/2014/main" id="{DFE369A5-FB27-0375-9A3B-3866A2CCC1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17525" y="2783969"/>
              <a:ext cx="0" cy="247743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29">
              <a:extLst>
                <a:ext uri="{FF2B5EF4-FFF2-40B4-BE49-F238E27FC236}">
                  <a16:creationId xmlns:a16="http://schemas.microsoft.com/office/drawing/2014/main" id="{446786A0-FA3B-EE1E-A688-C602702B2A4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32408" y="2268600"/>
              <a:ext cx="4811440" cy="869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" name="Straight Arrow Connector 33">
              <a:extLst>
                <a:ext uri="{FF2B5EF4-FFF2-40B4-BE49-F238E27FC236}">
                  <a16:creationId xmlns:a16="http://schemas.microsoft.com/office/drawing/2014/main" id="{774152FA-90F8-F106-953A-035EF710715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21147" y="3114793"/>
              <a:ext cx="0" cy="31420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35">
              <a:extLst>
                <a:ext uri="{FF2B5EF4-FFF2-40B4-BE49-F238E27FC236}">
                  <a16:creationId xmlns:a16="http://schemas.microsoft.com/office/drawing/2014/main" id="{31EAF634-59EB-DC4A-B8B5-3E831C549200}"/>
                </a:ext>
              </a:extLst>
            </p:cNvPr>
            <p:cNvCxnSpPr>
              <a:cxnSpLocks/>
            </p:cNvCxnSpPr>
            <p:nvPr/>
          </p:nvCxnSpPr>
          <p:spPr>
            <a:xfrm>
              <a:off x="2421147" y="1874808"/>
              <a:ext cx="0" cy="86264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38">
              <a:extLst>
                <a:ext uri="{FF2B5EF4-FFF2-40B4-BE49-F238E27FC236}">
                  <a16:creationId xmlns:a16="http://schemas.microsoft.com/office/drawing/2014/main" id="{D4204079-DA1E-07A7-E888-C6D1F0B3991A}"/>
                </a:ext>
              </a:extLst>
            </p:cNvPr>
            <p:cNvSpPr txBox="1"/>
            <p:nvPr/>
          </p:nvSpPr>
          <p:spPr>
            <a:xfrm rot="16200000">
              <a:off x="1771936" y="1924885"/>
              <a:ext cx="94173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sink size</a:t>
              </a:r>
            </a:p>
          </p:txBody>
        </p:sp>
        <p:cxnSp>
          <p:nvCxnSpPr>
            <p:cNvPr id="19" name="Straight Connector 40">
              <a:extLst>
                <a:ext uri="{FF2B5EF4-FFF2-40B4-BE49-F238E27FC236}">
                  <a16:creationId xmlns:a16="http://schemas.microsoft.com/office/drawing/2014/main" id="{0827EBAC-D184-36B6-A20C-8AEB79F9AC63}"/>
                </a:ext>
              </a:extLst>
            </p:cNvPr>
            <p:cNvCxnSpPr/>
            <p:nvPr/>
          </p:nvCxnSpPr>
          <p:spPr>
            <a:xfrm flipV="1">
              <a:off x="2421147" y="1874808"/>
              <a:ext cx="0" cy="150099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41">
              <a:extLst>
                <a:ext uri="{FF2B5EF4-FFF2-40B4-BE49-F238E27FC236}">
                  <a16:creationId xmlns:a16="http://schemas.microsoft.com/office/drawing/2014/main" id="{360AC286-C549-3534-1EC1-5DD04D612C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320004" y="2789861"/>
              <a:ext cx="0" cy="31420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42">
              <a:extLst>
                <a:ext uri="{FF2B5EF4-FFF2-40B4-BE49-F238E27FC236}">
                  <a16:creationId xmlns:a16="http://schemas.microsoft.com/office/drawing/2014/main" id="{E4298BD8-2B78-4EF2-3602-37ABF0E45111}"/>
                </a:ext>
              </a:extLst>
            </p:cNvPr>
            <p:cNvCxnSpPr>
              <a:cxnSpLocks/>
            </p:cNvCxnSpPr>
            <p:nvPr/>
          </p:nvCxnSpPr>
          <p:spPr>
            <a:xfrm>
              <a:off x="10320004" y="1401299"/>
              <a:ext cx="0" cy="86264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43">
              <a:extLst>
                <a:ext uri="{FF2B5EF4-FFF2-40B4-BE49-F238E27FC236}">
                  <a16:creationId xmlns:a16="http://schemas.microsoft.com/office/drawing/2014/main" id="{4F0AE02E-7041-35A6-9693-4DA5311674C3}"/>
                </a:ext>
              </a:extLst>
            </p:cNvPr>
            <p:cNvSpPr txBox="1"/>
            <p:nvPr/>
          </p:nvSpPr>
          <p:spPr>
            <a:xfrm rot="16200000">
              <a:off x="9670793" y="1599953"/>
              <a:ext cx="94173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head height</a:t>
              </a:r>
            </a:p>
          </p:txBody>
        </p:sp>
        <p:cxnSp>
          <p:nvCxnSpPr>
            <p:cNvPr id="23" name="Straight Connector 44">
              <a:extLst>
                <a:ext uri="{FF2B5EF4-FFF2-40B4-BE49-F238E27FC236}">
                  <a16:creationId xmlns:a16="http://schemas.microsoft.com/office/drawing/2014/main" id="{E053C0CD-6AFC-E22E-9A42-E51BB17D6DB1}"/>
                </a:ext>
              </a:extLst>
            </p:cNvPr>
            <p:cNvCxnSpPr/>
            <p:nvPr/>
          </p:nvCxnSpPr>
          <p:spPr>
            <a:xfrm flipV="1">
              <a:off x="10320004" y="1549876"/>
              <a:ext cx="0" cy="150099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45">
              <a:extLst>
                <a:ext uri="{FF2B5EF4-FFF2-40B4-BE49-F238E27FC236}">
                  <a16:creationId xmlns:a16="http://schemas.microsoft.com/office/drawing/2014/main" id="{FA32ADA9-BF8A-AC34-2AFC-63DC08D9FF83}"/>
                </a:ext>
              </a:extLst>
            </p:cNvPr>
            <p:cNvSpPr txBox="1"/>
            <p:nvPr/>
          </p:nvSpPr>
          <p:spPr>
            <a:xfrm>
              <a:off x="3053900" y="5617926"/>
              <a:ext cx="1583494" cy="7459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Flat-head</a:t>
              </a:r>
            </a:p>
            <a:p>
              <a:r>
                <a:rPr lang="en-US" sz="1600" dirty="0"/>
                <a:t>Countersunk</a:t>
              </a:r>
            </a:p>
          </p:txBody>
        </p:sp>
        <p:sp>
          <p:nvSpPr>
            <p:cNvPr id="25" name="TextBox 46">
              <a:extLst>
                <a:ext uri="{FF2B5EF4-FFF2-40B4-BE49-F238E27FC236}">
                  <a16:creationId xmlns:a16="http://schemas.microsoft.com/office/drawing/2014/main" id="{424900A6-D676-5EF2-BAA8-B40E2F8167C0}"/>
                </a:ext>
              </a:extLst>
            </p:cNvPr>
            <p:cNvSpPr txBox="1"/>
            <p:nvPr/>
          </p:nvSpPr>
          <p:spPr>
            <a:xfrm>
              <a:off x="5646566" y="5617927"/>
              <a:ext cx="1583494" cy="7459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Oval-head</a:t>
              </a:r>
            </a:p>
            <a:p>
              <a:r>
                <a:rPr lang="en-US" sz="1600" dirty="0"/>
                <a:t>Countersunk</a:t>
              </a:r>
            </a:p>
          </p:txBody>
        </p:sp>
        <p:sp>
          <p:nvSpPr>
            <p:cNvPr id="26" name="TextBox 47">
              <a:extLst>
                <a:ext uri="{FF2B5EF4-FFF2-40B4-BE49-F238E27FC236}">
                  <a16:creationId xmlns:a16="http://schemas.microsoft.com/office/drawing/2014/main" id="{F65B0646-D09A-AF17-296C-C76F775FB965}"/>
                </a:ext>
              </a:extLst>
            </p:cNvPr>
            <p:cNvSpPr txBox="1"/>
            <p:nvPr/>
          </p:nvSpPr>
          <p:spPr>
            <a:xfrm>
              <a:off x="8315319" y="5756426"/>
              <a:ext cx="1532621" cy="4318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Round-head</a:t>
              </a:r>
            </a:p>
          </p:txBody>
        </p:sp>
      </p:grpSp>
      <p:sp>
        <p:nvSpPr>
          <p:cNvPr id="27" name="Fußzeilenplatzhalter 26">
            <a:extLst>
              <a:ext uri="{FF2B5EF4-FFF2-40B4-BE49-F238E27FC236}">
                <a16:creationId xmlns:a16="http://schemas.microsoft.com/office/drawing/2014/main" id="{87ADCC4D-354F-D5DA-84E0-956369B13E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30" name="Foliennummernplatzhalter 29">
            <a:extLst>
              <a:ext uri="{FF2B5EF4-FFF2-40B4-BE49-F238E27FC236}">
                <a16:creationId xmlns:a16="http://schemas.microsoft.com/office/drawing/2014/main" id="{E3B1AC73-0CB4-5F25-93F3-9372C61C4C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20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984216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3" descr="Lead_and_pitch">
            <a:extLst>
              <a:ext uri="{FF2B5EF4-FFF2-40B4-BE49-F238E27FC236}">
                <a16:creationId xmlns:a16="http://schemas.microsoft.com/office/drawing/2014/main" id="{71BCD37F-AB44-480D-A434-4DDC8F527C5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8845" y="2745422"/>
            <a:ext cx="2734310" cy="136715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68D44347-302F-00E2-0003-6F4C041DE0D1}"/>
              </a:ext>
            </a:extLst>
          </p:cNvPr>
          <p:cNvSpPr/>
          <p:nvPr/>
        </p:nvSpPr>
        <p:spPr>
          <a:xfrm>
            <a:off x="6905502" y="6205706"/>
            <a:ext cx="4899996" cy="40862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Source: </a:t>
            </a:r>
            <a:r>
              <a:rPr lang="de-DE" sz="1800" u="sng" dirty="0">
                <a:solidFill>
                  <a:srgbClr val="0000FF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hlinkClick r:id="rId3"/>
              </a:rPr>
              <a:t>https://en.wikipedia.org/wiki/Screw_thread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5" name="Rechteck: abgerundete Ecken 2">
            <a:extLst>
              <a:ext uri="{FF2B5EF4-FFF2-40B4-BE49-F238E27FC236}">
                <a16:creationId xmlns:a16="http://schemas.microsoft.com/office/drawing/2014/main" id="{97E3CF2E-3D45-49D3-8B97-E7D601B2AD05}"/>
              </a:ext>
            </a:extLst>
          </p:cNvPr>
          <p:cNvSpPr/>
          <p:nvPr/>
        </p:nvSpPr>
        <p:spPr>
          <a:xfrm>
            <a:off x="9900415" y="447982"/>
            <a:ext cx="1710826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“overlay text” added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893D740-FF17-42EF-AB73-9252E2373C5D}"/>
              </a:ext>
            </a:extLst>
          </p:cNvPr>
          <p:cNvSpPr/>
          <p:nvPr/>
        </p:nvSpPr>
        <p:spPr>
          <a:xfrm>
            <a:off x="7040881" y="2783840"/>
            <a:ext cx="330200" cy="2133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de-DE" sz="10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pitch</a:t>
            </a:r>
            <a:endParaRPr lang="en-US" sz="105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CBC8A0F-B982-4285-AF5A-E4A0FDAD0A6D}"/>
              </a:ext>
            </a:extLst>
          </p:cNvPr>
          <p:cNvSpPr/>
          <p:nvPr/>
        </p:nvSpPr>
        <p:spPr>
          <a:xfrm>
            <a:off x="5930900" y="2814320"/>
            <a:ext cx="330200" cy="2133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de-DE" sz="10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pitch</a:t>
            </a:r>
            <a:endParaRPr lang="en-US" sz="105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C97B9FA-6774-4AC0-9D6F-A2FB64BACC44}"/>
              </a:ext>
            </a:extLst>
          </p:cNvPr>
          <p:cNvSpPr/>
          <p:nvPr/>
        </p:nvSpPr>
        <p:spPr>
          <a:xfrm>
            <a:off x="4815841" y="3632200"/>
            <a:ext cx="330200" cy="2133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de-DE" sz="105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lead</a:t>
            </a:r>
            <a:endParaRPr lang="en-US" sz="105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EDF4DF-85F1-43CE-A178-0F70E8AD93C8}"/>
              </a:ext>
            </a:extLst>
          </p:cNvPr>
          <p:cNvSpPr/>
          <p:nvPr/>
        </p:nvSpPr>
        <p:spPr>
          <a:xfrm>
            <a:off x="5933758" y="3606800"/>
            <a:ext cx="330200" cy="2133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de-DE" sz="105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lead</a:t>
            </a:r>
            <a:endParaRPr lang="en-US" sz="105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4601DC3-32C1-46FF-B75F-A1DFE3C8231C}"/>
              </a:ext>
            </a:extLst>
          </p:cNvPr>
          <p:cNvSpPr/>
          <p:nvPr/>
        </p:nvSpPr>
        <p:spPr>
          <a:xfrm>
            <a:off x="5146041" y="3899217"/>
            <a:ext cx="746759" cy="2133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de-DE" sz="105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one</a:t>
            </a:r>
            <a:r>
              <a:rPr lang="de-DE" sz="10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05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start</a:t>
            </a:r>
            <a:endParaRPr lang="en-US" sz="105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E37C298-20A6-4306-8430-234D5F1712D0}"/>
              </a:ext>
            </a:extLst>
          </p:cNvPr>
          <p:cNvSpPr/>
          <p:nvPr/>
        </p:nvSpPr>
        <p:spPr>
          <a:xfrm>
            <a:off x="6309996" y="3899217"/>
            <a:ext cx="746759" cy="2133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de-DE" sz="105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two</a:t>
            </a:r>
            <a:r>
              <a:rPr lang="de-DE" sz="10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05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starts</a:t>
            </a:r>
            <a:endParaRPr lang="en-US" sz="105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FFD27D9E-8A84-69A7-0E21-209E5DA676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487F6B05-2FD4-D7D2-09F1-964153CD4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21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634375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61BA8DF2-C1BD-4454-B8EF-BF11584C00DD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41"/>
          <a:stretch/>
        </p:blipFill>
        <p:spPr bwMode="auto">
          <a:xfrm>
            <a:off x="2857817" y="1225677"/>
            <a:ext cx="1355725" cy="93599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04BD7270-9A41-99E0-CF73-71CBD5993457}"/>
              </a:ext>
            </a:extLst>
          </p:cNvPr>
          <p:cNvGrpSpPr/>
          <p:nvPr/>
        </p:nvGrpSpPr>
        <p:grpSpPr>
          <a:xfrm>
            <a:off x="8323429" y="436729"/>
            <a:ext cx="3442203" cy="1535709"/>
            <a:chOff x="7384415" y="858757"/>
            <a:chExt cx="3442203" cy="1535709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061B05E7-7630-E16C-758F-3444AC0FD8A0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3D3CEFA9-C734-FE00-42CE-56DC445B9F8B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ED1FEE1F-8552-4BAD-D716-926E80D24D5A}"/>
              </a:ext>
            </a:extLst>
          </p:cNvPr>
          <p:cNvGrpSpPr>
            <a:grpSpLocks noChangeAspect="1"/>
          </p:cNvGrpSpPr>
          <p:nvPr/>
        </p:nvGrpSpPr>
        <p:grpSpPr>
          <a:xfrm>
            <a:off x="7277669" y="3180715"/>
            <a:ext cx="4099389" cy="3171617"/>
            <a:chOff x="7427990" y="257383"/>
            <a:chExt cx="4099389" cy="3171617"/>
          </a:xfrm>
        </p:grpSpPr>
        <p:sp>
          <p:nvSpPr>
            <p:cNvPr id="7" name="Oval 38">
              <a:extLst>
                <a:ext uri="{FF2B5EF4-FFF2-40B4-BE49-F238E27FC236}">
                  <a16:creationId xmlns:a16="http://schemas.microsoft.com/office/drawing/2014/main" id="{D4604FD2-6D53-4899-A7F1-0B5FDE3C57C4}"/>
                </a:ext>
              </a:extLst>
            </p:cNvPr>
            <p:cNvSpPr/>
            <p:nvPr/>
          </p:nvSpPr>
          <p:spPr>
            <a:xfrm>
              <a:off x="8429209" y="2479305"/>
              <a:ext cx="267913" cy="242835"/>
            </a:xfrm>
            <a:prstGeom prst="ellipse">
              <a:avLst/>
            </a:prstGeom>
            <a:solidFill>
              <a:srgbClr val="729FC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8" name="Group 46">
              <a:extLst>
                <a:ext uri="{FF2B5EF4-FFF2-40B4-BE49-F238E27FC236}">
                  <a16:creationId xmlns:a16="http://schemas.microsoft.com/office/drawing/2014/main" id="{ED5AC6CD-1EAE-6A78-38CD-53A9D6987D8C}"/>
                </a:ext>
              </a:extLst>
            </p:cNvPr>
            <p:cNvGrpSpPr/>
            <p:nvPr/>
          </p:nvGrpSpPr>
          <p:grpSpPr>
            <a:xfrm>
              <a:off x="9848061" y="2492553"/>
              <a:ext cx="917926" cy="661225"/>
              <a:chOff x="9848061" y="2556617"/>
              <a:chExt cx="917926" cy="661225"/>
            </a:xfrm>
          </p:grpSpPr>
          <p:sp>
            <p:nvSpPr>
              <p:cNvPr id="22" name="Oval 39">
                <a:extLst>
                  <a:ext uri="{FF2B5EF4-FFF2-40B4-BE49-F238E27FC236}">
                    <a16:creationId xmlns:a16="http://schemas.microsoft.com/office/drawing/2014/main" id="{73FE7231-032C-335C-DABB-1519A257EE44}"/>
                  </a:ext>
                </a:extLst>
              </p:cNvPr>
              <p:cNvSpPr/>
              <p:nvPr/>
            </p:nvSpPr>
            <p:spPr>
              <a:xfrm>
                <a:off x="10233867" y="2556617"/>
                <a:ext cx="267913" cy="242835"/>
              </a:xfrm>
              <a:prstGeom prst="ellipse">
                <a:avLst/>
              </a:prstGeom>
              <a:solidFill>
                <a:srgbClr val="729FC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3" name="Freeform: Shape 45">
                <a:extLst>
                  <a:ext uri="{FF2B5EF4-FFF2-40B4-BE49-F238E27FC236}">
                    <a16:creationId xmlns:a16="http://schemas.microsoft.com/office/drawing/2014/main" id="{F8930DE4-D2F8-0863-278B-777C045ABB95}"/>
                  </a:ext>
                </a:extLst>
              </p:cNvPr>
              <p:cNvSpPr/>
              <p:nvPr/>
            </p:nvSpPr>
            <p:spPr>
              <a:xfrm>
                <a:off x="9848061" y="2706132"/>
                <a:ext cx="917926" cy="511710"/>
              </a:xfrm>
              <a:custGeom>
                <a:avLst/>
                <a:gdLst>
                  <a:gd name="connsiteX0" fmla="*/ 67592 w 917926"/>
                  <a:gd name="connsiteY0" fmla="*/ 0 h 511710"/>
                  <a:gd name="connsiteX1" fmla="*/ 917926 w 917926"/>
                  <a:gd name="connsiteY1" fmla="*/ 0 h 511710"/>
                  <a:gd name="connsiteX2" fmla="*/ 917926 w 917926"/>
                  <a:gd name="connsiteY2" fmla="*/ 90962 h 511710"/>
                  <a:gd name="connsiteX3" fmla="*/ 676742 w 917926"/>
                  <a:gd name="connsiteY3" fmla="*/ 90962 h 511710"/>
                  <a:gd name="connsiteX4" fmla="*/ 676742 w 917926"/>
                  <a:gd name="connsiteY4" fmla="*/ 511710 h 511710"/>
                  <a:gd name="connsiteX5" fmla="*/ 84444 w 917926"/>
                  <a:gd name="connsiteY5" fmla="*/ 511710 h 511710"/>
                  <a:gd name="connsiteX6" fmla="*/ 84444 w 917926"/>
                  <a:gd name="connsiteY6" fmla="*/ 510340 h 511710"/>
                  <a:gd name="connsiteX7" fmla="*/ 76471 w 917926"/>
                  <a:gd name="connsiteY7" fmla="*/ 511710 h 511710"/>
                  <a:gd name="connsiteX8" fmla="*/ 0 w 917926"/>
                  <a:gd name="connsiteY8" fmla="*/ 449271 h 511710"/>
                  <a:gd name="connsiteX9" fmla="*/ 71691 w 917926"/>
                  <a:gd name="connsiteY9" fmla="*/ 360816 h 511710"/>
                  <a:gd name="connsiteX10" fmla="*/ 4779 w 917926"/>
                  <a:gd name="connsiteY10" fmla="*/ 313987 h 511710"/>
                  <a:gd name="connsiteX11" fmla="*/ 76471 w 917926"/>
                  <a:gd name="connsiteY11" fmla="*/ 225532 h 511710"/>
                  <a:gd name="connsiteX12" fmla="*/ 4779 w 917926"/>
                  <a:gd name="connsiteY12" fmla="*/ 163092 h 511710"/>
                  <a:gd name="connsiteX13" fmla="*/ 67592 w 917926"/>
                  <a:gd name="connsiteY13" fmla="*/ 85592 h 5117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917926" h="511710">
                    <a:moveTo>
                      <a:pt x="67592" y="0"/>
                    </a:moveTo>
                    <a:lnTo>
                      <a:pt x="917926" y="0"/>
                    </a:lnTo>
                    <a:lnTo>
                      <a:pt x="917926" y="90962"/>
                    </a:lnTo>
                    <a:lnTo>
                      <a:pt x="676742" y="90962"/>
                    </a:lnTo>
                    <a:lnTo>
                      <a:pt x="676742" y="511710"/>
                    </a:lnTo>
                    <a:lnTo>
                      <a:pt x="84444" y="511710"/>
                    </a:lnTo>
                    <a:lnTo>
                      <a:pt x="84444" y="510340"/>
                    </a:lnTo>
                    <a:lnTo>
                      <a:pt x="76471" y="511710"/>
                    </a:lnTo>
                    <a:lnTo>
                      <a:pt x="0" y="449271"/>
                    </a:lnTo>
                    <a:lnTo>
                      <a:pt x="71691" y="360816"/>
                    </a:lnTo>
                    <a:lnTo>
                      <a:pt x="4779" y="313987"/>
                    </a:lnTo>
                    <a:lnTo>
                      <a:pt x="76471" y="225532"/>
                    </a:lnTo>
                    <a:lnTo>
                      <a:pt x="4779" y="163092"/>
                    </a:lnTo>
                    <a:lnTo>
                      <a:pt x="67592" y="85592"/>
                    </a:lnTo>
                    <a:close/>
                  </a:path>
                </a:pathLst>
              </a:custGeom>
              <a:solidFill>
                <a:srgbClr val="729FC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" name="Group 20">
              <a:extLst>
                <a:ext uri="{FF2B5EF4-FFF2-40B4-BE49-F238E27FC236}">
                  <a16:creationId xmlns:a16="http://schemas.microsoft.com/office/drawing/2014/main" id="{5EF3C419-301A-1AC3-99B8-4D52117AC75F}"/>
                </a:ext>
              </a:extLst>
            </p:cNvPr>
            <p:cNvGrpSpPr/>
            <p:nvPr/>
          </p:nvGrpSpPr>
          <p:grpSpPr>
            <a:xfrm>
              <a:off x="7427991" y="899878"/>
              <a:ext cx="4099388" cy="505998"/>
              <a:chOff x="1309955" y="2192687"/>
              <a:chExt cx="4099388" cy="505998"/>
            </a:xfrm>
          </p:grpSpPr>
          <p:sp>
            <p:nvSpPr>
              <p:cNvPr id="20" name="Rectangle 21">
                <a:extLst>
                  <a:ext uri="{FF2B5EF4-FFF2-40B4-BE49-F238E27FC236}">
                    <a16:creationId xmlns:a16="http://schemas.microsoft.com/office/drawing/2014/main" id="{9BEEC9E4-665C-1C54-23DC-136CCEEF36D2}"/>
                  </a:ext>
                </a:extLst>
              </p:cNvPr>
              <p:cNvSpPr/>
              <p:nvPr/>
            </p:nvSpPr>
            <p:spPr>
              <a:xfrm>
                <a:off x="1309955" y="2192687"/>
                <a:ext cx="1661845" cy="481167"/>
              </a:xfrm>
              <a:prstGeom prst="rect">
                <a:avLst/>
              </a:prstGeom>
              <a:pattFill prst="wdUp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2">
                <a:extLst>
                  <a:ext uri="{FF2B5EF4-FFF2-40B4-BE49-F238E27FC236}">
                    <a16:creationId xmlns:a16="http://schemas.microsoft.com/office/drawing/2014/main" id="{F0797F49-BAE9-5B9E-6CA6-AAFA94970EC4}"/>
                  </a:ext>
                </a:extLst>
              </p:cNvPr>
              <p:cNvSpPr/>
              <p:nvPr/>
            </p:nvSpPr>
            <p:spPr>
              <a:xfrm>
                <a:off x="3747498" y="2217518"/>
                <a:ext cx="1661845" cy="481167"/>
              </a:xfrm>
              <a:prstGeom prst="rect">
                <a:avLst/>
              </a:prstGeom>
              <a:pattFill prst="wdUp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" name="Group 23">
              <a:extLst>
                <a:ext uri="{FF2B5EF4-FFF2-40B4-BE49-F238E27FC236}">
                  <a16:creationId xmlns:a16="http://schemas.microsoft.com/office/drawing/2014/main" id="{E4ABC117-3BB5-95CF-C33D-18865B76DC14}"/>
                </a:ext>
              </a:extLst>
            </p:cNvPr>
            <p:cNvGrpSpPr/>
            <p:nvPr/>
          </p:nvGrpSpPr>
          <p:grpSpPr>
            <a:xfrm>
              <a:off x="7427990" y="1458101"/>
              <a:ext cx="4099388" cy="505998"/>
              <a:chOff x="1309954" y="2750910"/>
              <a:chExt cx="4099388" cy="505998"/>
            </a:xfrm>
          </p:grpSpPr>
          <p:sp>
            <p:nvSpPr>
              <p:cNvPr id="18" name="Rectangle 24">
                <a:extLst>
                  <a:ext uri="{FF2B5EF4-FFF2-40B4-BE49-F238E27FC236}">
                    <a16:creationId xmlns:a16="http://schemas.microsoft.com/office/drawing/2014/main" id="{A9A13B61-DEC4-961F-EA7D-EB86C6AFEE83}"/>
                  </a:ext>
                </a:extLst>
              </p:cNvPr>
              <p:cNvSpPr/>
              <p:nvPr/>
            </p:nvSpPr>
            <p:spPr>
              <a:xfrm>
                <a:off x="1309954" y="2750910"/>
                <a:ext cx="1661845" cy="481167"/>
              </a:xfrm>
              <a:prstGeom prst="rect">
                <a:avLst/>
              </a:prstGeom>
              <a:pattFill prst="wdDn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25">
                <a:extLst>
                  <a:ext uri="{FF2B5EF4-FFF2-40B4-BE49-F238E27FC236}">
                    <a16:creationId xmlns:a16="http://schemas.microsoft.com/office/drawing/2014/main" id="{3C895CFF-AF3E-98CF-A286-89D2A14F9355}"/>
                  </a:ext>
                </a:extLst>
              </p:cNvPr>
              <p:cNvSpPr/>
              <p:nvPr/>
            </p:nvSpPr>
            <p:spPr>
              <a:xfrm>
                <a:off x="3747497" y="2775741"/>
                <a:ext cx="1661845" cy="481167"/>
              </a:xfrm>
              <a:prstGeom prst="rect">
                <a:avLst/>
              </a:prstGeom>
              <a:pattFill prst="wdDn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" name="Group 26">
              <a:extLst>
                <a:ext uri="{FF2B5EF4-FFF2-40B4-BE49-F238E27FC236}">
                  <a16:creationId xmlns:a16="http://schemas.microsoft.com/office/drawing/2014/main" id="{20FDF20A-E683-469E-7CBD-EAE14932BD46}"/>
                </a:ext>
              </a:extLst>
            </p:cNvPr>
            <p:cNvGrpSpPr/>
            <p:nvPr/>
          </p:nvGrpSpPr>
          <p:grpSpPr>
            <a:xfrm>
              <a:off x="7427990" y="2007359"/>
              <a:ext cx="4099388" cy="505998"/>
              <a:chOff x="1309954" y="3309133"/>
              <a:chExt cx="4099388" cy="505998"/>
            </a:xfrm>
          </p:grpSpPr>
          <p:sp>
            <p:nvSpPr>
              <p:cNvPr id="16" name="Rectangle 27">
                <a:extLst>
                  <a:ext uri="{FF2B5EF4-FFF2-40B4-BE49-F238E27FC236}">
                    <a16:creationId xmlns:a16="http://schemas.microsoft.com/office/drawing/2014/main" id="{555D7A60-1E19-5D05-D692-452AA2428605}"/>
                  </a:ext>
                </a:extLst>
              </p:cNvPr>
              <p:cNvSpPr/>
              <p:nvPr/>
            </p:nvSpPr>
            <p:spPr>
              <a:xfrm>
                <a:off x="1309954" y="3309133"/>
                <a:ext cx="1661845" cy="481167"/>
              </a:xfrm>
              <a:prstGeom prst="rect">
                <a:avLst/>
              </a:prstGeom>
              <a:pattFill prst="wdUp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28">
                <a:extLst>
                  <a:ext uri="{FF2B5EF4-FFF2-40B4-BE49-F238E27FC236}">
                    <a16:creationId xmlns:a16="http://schemas.microsoft.com/office/drawing/2014/main" id="{E7DF31A9-3366-B56E-BBD0-BDD39118724D}"/>
                  </a:ext>
                </a:extLst>
              </p:cNvPr>
              <p:cNvSpPr/>
              <p:nvPr/>
            </p:nvSpPr>
            <p:spPr>
              <a:xfrm>
                <a:off x="3747497" y="3333964"/>
                <a:ext cx="1661845" cy="481167"/>
              </a:xfrm>
              <a:prstGeom prst="rect">
                <a:avLst/>
              </a:prstGeom>
              <a:pattFill prst="wdUp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" name="Freeform: Shape 35">
              <a:extLst>
                <a:ext uri="{FF2B5EF4-FFF2-40B4-BE49-F238E27FC236}">
                  <a16:creationId xmlns:a16="http://schemas.microsoft.com/office/drawing/2014/main" id="{DB7EE1F2-9B92-FFFB-3A8C-D6A14C1B8AF4}"/>
                </a:ext>
              </a:extLst>
            </p:cNvPr>
            <p:cNvSpPr/>
            <p:nvPr/>
          </p:nvSpPr>
          <p:spPr>
            <a:xfrm>
              <a:off x="8353967" y="257383"/>
              <a:ext cx="2168431" cy="3171617"/>
            </a:xfrm>
            <a:custGeom>
              <a:avLst/>
              <a:gdLst>
                <a:gd name="connsiteX0" fmla="*/ 0 w 2168431"/>
                <a:gd name="connsiteY0" fmla="*/ 0 h 3171617"/>
                <a:gd name="connsiteX1" fmla="*/ 2168431 w 2168431"/>
                <a:gd name="connsiteY1" fmla="*/ 0 h 3171617"/>
                <a:gd name="connsiteX2" fmla="*/ 2168431 w 2168431"/>
                <a:gd name="connsiteY2" fmla="*/ 565186 h 3171617"/>
                <a:gd name="connsiteX3" fmla="*/ 1402716 w 2168431"/>
                <a:gd name="connsiteY3" fmla="*/ 565186 h 3171617"/>
                <a:gd name="connsiteX4" fmla="*/ 1402716 w 2168431"/>
                <a:gd name="connsiteY4" fmla="*/ 2813199 h 3171617"/>
                <a:gd name="connsiteX5" fmla="*/ 1399590 w 2168431"/>
                <a:gd name="connsiteY5" fmla="*/ 2813199 h 3171617"/>
                <a:gd name="connsiteX6" fmla="*/ 1399590 w 2168431"/>
                <a:gd name="connsiteY6" fmla="*/ 3171617 h 3171617"/>
                <a:gd name="connsiteX7" fmla="*/ 840466 w 2168431"/>
                <a:gd name="connsiteY7" fmla="*/ 3171617 h 3171617"/>
                <a:gd name="connsiteX8" fmla="*/ 840466 w 2168431"/>
                <a:gd name="connsiteY8" fmla="*/ 2813199 h 3171617"/>
                <a:gd name="connsiteX9" fmla="*/ 837637 w 2168431"/>
                <a:gd name="connsiteY9" fmla="*/ 2813199 h 3171617"/>
                <a:gd name="connsiteX10" fmla="*/ 837637 w 2168431"/>
                <a:gd name="connsiteY10" fmla="*/ 565186 h 3171617"/>
                <a:gd name="connsiteX11" fmla="*/ 0 w 2168431"/>
                <a:gd name="connsiteY11" fmla="*/ 565186 h 3171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8431" h="3171617">
                  <a:moveTo>
                    <a:pt x="0" y="0"/>
                  </a:moveTo>
                  <a:lnTo>
                    <a:pt x="2168431" y="0"/>
                  </a:lnTo>
                  <a:lnTo>
                    <a:pt x="2168431" y="565186"/>
                  </a:lnTo>
                  <a:lnTo>
                    <a:pt x="1402716" y="565186"/>
                  </a:lnTo>
                  <a:lnTo>
                    <a:pt x="1402716" y="2813199"/>
                  </a:lnTo>
                  <a:lnTo>
                    <a:pt x="1399590" y="2813199"/>
                  </a:lnTo>
                  <a:lnTo>
                    <a:pt x="1399590" y="3171617"/>
                  </a:lnTo>
                  <a:lnTo>
                    <a:pt x="840466" y="3171617"/>
                  </a:lnTo>
                  <a:lnTo>
                    <a:pt x="840466" y="2813199"/>
                  </a:lnTo>
                  <a:lnTo>
                    <a:pt x="837637" y="2813199"/>
                  </a:lnTo>
                  <a:lnTo>
                    <a:pt x="837637" y="565186"/>
                  </a:lnTo>
                  <a:lnTo>
                    <a:pt x="0" y="565186"/>
                  </a:lnTo>
                  <a:close/>
                </a:path>
              </a:pathLst>
            </a:custGeom>
            <a:solidFill>
              <a:srgbClr val="729FC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Freeform: Shape 44">
              <a:extLst>
                <a:ext uri="{FF2B5EF4-FFF2-40B4-BE49-F238E27FC236}">
                  <a16:creationId xmlns:a16="http://schemas.microsoft.com/office/drawing/2014/main" id="{9ACB2D50-0A2D-1A41-2A67-3019EF560486}"/>
                </a:ext>
              </a:extLst>
            </p:cNvPr>
            <p:cNvSpPr/>
            <p:nvPr/>
          </p:nvSpPr>
          <p:spPr>
            <a:xfrm>
              <a:off x="8182697" y="2636095"/>
              <a:ext cx="941643" cy="503843"/>
            </a:xfrm>
            <a:custGeom>
              <a:avLst/>
              <a:gdLst>
                <a:gd name="connsiteX0" fmla="*/ 0 w 941643"/>
                <a:gd name="connsiteY0" fmla="*/ 0 h 503843"/>
                <a:gd name="connsiteX1" fmla="*/ 850334 w 941643"/>
                <a:gd name="connsiteY1" fmla="*/ 0 h 503843"/>
                <a:gd name="connsiteX2" fmla="*/ 850334 w 941643"/>
                <a:gd name="connsiteY2" fmla="*/ 66581 h 503843"/>
                <a:gd name="connsiteX3" fmla="*/ 857199 w 941643"/>
                <a:gd name="connsiteY3" fmla="*/ 66581 h 503843"/>
                <a:gd name="connsiteX4" fmla="*/ 857199 w 941643"/>
                <a:gd name="connsiteY4" fmla="*/ 69664 h 503843"/>
                <a:gd name="connsiteX5" fmla="*/ 865172 w 941643"/>
                <a:gd name="connsiteY5" fmla="*/ 66770 h 503843"/>
                <a:gd name="connsiteX6" fmla="*/ 936864 w 941643"/>
                <a:gd name="connsiteY6" fmla="*/ 155225 h 503843"/>
                <a:gd name="connsiteX7" fmla="*/ 865172 w 941643"/>
                <a:gd name="connsiteY7" fmla="*/ 217665 h 503843"/>
                <a:gd name="connsiteX8" fmla="*/ 936864 w 941643"/>
                <a:gd name="connsiteY8" fmla="*/ 306120 h 503843"/>
                <a:gd name="connsiteX9" fmla="*/ 869952 w 941643"/>
                <a:gd name="connsiteY9" fmla="*/ 352949 h 503843"/>
                <a:gd name="connsiteX10" fmla="*/ 941643 w 941643"/>
                <a:gd name="connsiteY10" fmla="*/ 441404 h 503843"/>
                <a:gd name="connsiteX11" fmla="*/ 865172 w 941643"/>
                <a:gd name="connsiteY11" fmla="*/ 503843 h 503843"/>
                <a:gd name="connsiteX12" fmla="*/ 857199 w 941643"/>
                <a:gd name="connsiteY12" fmla="*/ 502473 h 503843"/>
                <a:gd name="connsiteX13" fmla="*/ 857199 w 941643"/>
                <a:gd name="connsiteY13" fmla="*/ 503843 h 503843"/>
                <a:gd name="connsiteX14" fmla="*/ 264901 w 941643"/>
                <a:gd name="connsiteY14" fmla="*/ 503843 h 503843"/>
                <a:gd name="connsiteX15" fmla="*/ 264901 w 941643"/>
                <a:gd name="connsiteY15" fmla="*/ 90962 h 503843"/>
                <a:gd name="connsiteX16" fmla="*/ 0 w 941643"/>
                <a:gd name="connsiteY16" fmla="*/ 90962 h 503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41643" h="503843">
                  <a:moveTo>
                    <a:pt x="0" y="0"/>
                  </a:moveTo>
                  <a:lnTo>
                    <a:pt x="850334" y="0"/>
                  </a:lnTo>
                  <a:lnTo>
                    <a:pt x="850334" y="66581"/>
                  </a:lnTo>
                  <a:lnTo>
                    <a:pt x="857199" y="66581"/>
                  </a:lnTo>
                  <a:lnTo>
                    <a:pt x="857199" y="69664"/>
                  </a:lnTo>
                  <a:lnTo>
                    <a:pt x="865172" y="66770"/>
                  </a:lnTo>
                  <a:lnTo>
                    <a:pt x="936864" y="155225"/>
                  </a:lnTo>
                  <a:lnTo>
                    <a:pt x="865172" y="217665"/>
                  </a:lnTo>
                  <a:lnTo>
                    <a:pt x="936864" y="306120"/>
                  </a:lnTo>
                  <a:lnTo>
                    <a:pt x="869952" y="352949"/>
                  </a:lnTo>
                  <a:lnTo>
                    <a:pt x="941643" y="441404"/>
                  </a:lnTo>
                  <a:lnTo>
                    <a:pt x="865172" y="503843"/>
                  </a:lnTo>
                  <a:lnTo>
                    <a:pt x="857199" y="502473"/>
                  </a:lnTo>
                  <a:lnTo>
                    <a:pt x="857199" y="503843"/>
                  </a:lnTo>
                  <a:lnTo>
                    <a:pt x="264901" y="503843"/>
                  </a:lnTo>
                  <a:lnTo>
                    <a:pt x="264901" y="90962"/>
                  </a:lnTo>
                  <a:lnTo>
                    <a:pt x="0" y="90962"/>
                  </a:lnTo>
                  <a:close/>
                </a:path>
              </a:pathLst>
            </a:custGeom>
            <a:solidFill>
              <a:srgbClr val="729FC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Oval 51">
              <a:extLst>
                <a:ext uri="{FF2B5EF4-FFF2-40B4-BE49-F238E27FC236}">
                  <a16:creationId xmlns:a16="http://schemas.microsoft.com/office/drawing/2014/main" id="{B9FF68FD-3DD1-AFB3-3205-90201D3FF699}"/>
                </a:ext>
              </a:extLst>
            </p:cNvPr>
            <p:cNvSpPr/>
            <p:nvPr/>
          </p:nvSpPr>
          <p:spPr>
            <a:xfrm>
              <a:off x="7950038" y="2380317"/>
              <a:ext cx="1189203" cy="481167"/>
            </a:xfrm>
            <a:prstGeom prst="ellipse">
              <a:avLst/>
            </a:prstGeom>
            <a:noFill/>
            <a:ln w="57150">
              <a:solidFill>
                <a:srgbClr val="FF3602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52">
              <a:extLst>
                <a:ext uri="{FF2B5EF4-FFF2-40B4-BE49-F238E27FC236}">
                  <a16:creationId xmlns:a16="http://schemas.microsoft.com/office/drawing/2014/main" id="{86CD4EAA-0AF4-A7C6-9460-9BB1EB46AAC8}"/>
                </a:ext>
              </a:extLst>
            </p:cNvPr>
            <p:cNvSpPr/>
            <p:nvPr/>
          </p:nvSpPr>
          <p:spPr>
            <a:xfrm>
              <a:off x="9816127" y="2326914"/>
              <a:ext cx="1189203" cy="481167"/>
            </a:xfrm>
            <a:prstGeom prst="ellipse">
              <a:avLst/>
            </a:prstGeom>
            <a:noFill/>
            <a:ln w="57150">
              <a:solidFill>
                <a:srgbClr val="FF3602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Fußzeilenplatzhalter 23">
            <a:extLst>
              <a:ext uri="{FF2B5EF4-FFF2-40B4-BE49-F238E27FC236}">
                <a16:creationId xmlns:a16="http://schemas.microsoft.com/office/drawing/2014/main" id="{B17C141E-F71B-545A-D8CA-52AF01B99E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27" name="Foliennummernplatzhalter 26">
            <a:extLst>
              <a:ext uri="{FF2B5EF4-FFF2-40B4-BE49-F238E27FC236}">
                <a16:creationId xmlns:a16="http://schemas.microsoft.com/office/drawing/2014/main" id="{1A3616E4-3B0C-23DF-2FA4-14248B5AC0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22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108301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A7BB549D-FA7E-409D-9E2F-D87465E86D8C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56"/>
          <a:stretch/>
        </p:blipFill>
        <p:spPr bwMode="auto">
          <a:xfrm>
            <a:off x="1970526" y="1636297"/>
            <a:ext cx="1428115" cy="93599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34ECDE44-0B9C-21EC-C415-B250053F4FC3}"/>
              </a:ext>
            </a:extLst>
          </p:cNvPr>
          <p:cNvGrpSpPr/>
          <p:nvPr/>
        </p:nvGrpSpPr>
        <p:grpSpPr>
          <a:xfrm>
            <a:off x="8323429" y="436729"/>
            <a:ext cx="3442203" cy="1535709"/>
            <a:chOff x="7384415" y="858757"/>
            <a:chExt cx="3442203" cy="1535709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B646424E-A8EB-A5AF-C03D-1E26E79B2332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8AF02FFB-7415-781C-511C-55A5B1618B53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E5A7B18A-EEEE-BE80-FD7B-171DEF0C5E0B}"/>
              </a:ext>
            </a:extLst>
          </p:cNvPr>
          <p:cNvGrpSpPr>
            <a:grpSpLocks noChangeAspect="1"/>
          </p:cNvGrpSpPr>
          <p:nvPr/>
        </p:nvGrpSpPr>
        <p:grpSpPr>
          <a:xfrm>
            <a:off x="7141631" y="2782284"/>
            <a:ext cx="4099389" cy="2785170"/>
            <a:chOff x="1338708" y="1375515"/>
            <a:chExt cx="4099389" cy="2785170"/>
          </a:xfrm>
        </p:grpSpPr>
        <p:sp>
          <p:nvSpPr>
            <p:cNvPr id="7" name="Freeform: Shape 21">
              <a:extLst>
                <a:ext uri="{FF2B5EF4-FFF2-40B4-BE49-F238E27FC236}">
                  <a16:creationId xmlns:a16="http://schemas.microsoft.com/office/drawing/2014/main" id="{A09766F9-3AAC-1F68-B587-4C4EE429E9BE}"/>
                </a:ext>
              </a:extLst>
            </p:cNvPr>
            <p:cNvSpPr/>
            <p:nvPr/>
          </p:nvSpPr>
          <p:spPr>
            <a:xfrm>
              <a:off x="2539648" y="1375515"/>
              <a:ext cx="1623317" cy="2785170"/>
            </a:xfrm>
            <a:custGeom>
              <a:avLst/>
              <a:gdLst>
                <a:gd name="connsiteX0" fmla="*/ 0 w 1623317"/>
                <a:gd name="connsiteY0" fmla="*/ 0 h 3554858"/>
                <a:gd name="connsiteX1" fmla="*/ 1623317 w 1623317"/>
                <a:gd name="connsiteY1" fmla="*/ 0 h 3554858"/>
                <a:gd name="connsiteX2" fmla="*/ 1623317 w 1623317"/>
                <a:gd name="connsiteY2" fmla="*/ 652409 h 3554858"/>
                <a:gd name="connsiteX3" fmla="*/ 1130158 w 1623317"/>
                <a:gd name="connsiteY3" fmla="*/ 652409 h 3554858"/>
                <a:gd name="connsiteX4" fmla="*/ 1130158 w 1623317"/>
                <a:gd name="connsiteY4" fmla="*/ 3554858 h 3554858"/>
                <a:gd name="connsiteX5" fmla="*/ 565079 w 1623317"/>
                <a:gd name="connsiteY5" fmla="*/ 3554858 h 3554858"/>
                <a:gd name="connsiteX6" fmla="*/ 565079 w 1623317"/>
                <a:gd name="connsiteY6" fmla="*/ 652409 h 3554858"/>
                <a:gd name="connsiteX7" fmla="*/ 0 w 1623317"/>
                <a:gd name="connsiteY7" fmla="*/ 652409 h 3554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23317" h="3554858">
                  <a:moveTo>
                    <a:pt x="0" y="0"/>
                  </a:moveTo>
                  <a:lnTo>
                    <a:pt x="1623317" y="0"/>
                  </a:lnTo>
                  <a:lnTo>
                    <a:pt x="1623317" y="652409"/>
                  </a:lnTo>
                  <a:lnTo>
                    <a:pt x="1130158" y="652409"/>
                  </a:lnTo>
                  <a:lnTo>
                    <a:pt x="1130158" y="3554858"/>
                  </a:lnTo>
                  <a:lnTo>
                    <a:pt x="565079" y="3554858"/>
                  </a:lnTo>
                  <a:lnTo>
                    <a:pt x="565079" y="652409"/>
                  </a:lnTo>
                  <a:lnTo>
                    <a:pt x="0" y="652409"/>
                  </a:lnTo>
                  <a:close/>
                </a:path>
              </a:pathLst>
            </a:custGeom>
            <a:solidFill>
              <a:srgbClr val="729FC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8" name="Group 31">
              <a:extLst>
                <a:ext uri="{FF2B5EF4-FFF2-40B4-BE49-F238E27FC236}">
                  <a16:creationId xmlns:a16="http://schemas.microsoft.com/office/drawing/2014/main" id="{DB379B10-E5E9-C637-DF20-CF14C1DD0BCD}"/>
                </a:ext>
              </a:extLst>
            </p:cNvPr>
            <p:cNvGrpSpPr/>
            <p:nvPr/>
          </p:nvGrpSpPr>
          <p:grpSpPr>
            <a:xfrm>
              <a:off x="1338709" y="1948235"/>
              <a:ext cx="4099388" cy="505998"/>
              <a:chOff x="1309955" y="2192687"/>
              <a:chExt cx="4099388" cy="505998"/>
            </a:xfrm>
          </p:grpSpPr>
          <p:sp>
            <p:nvSpPr>
              <p:cNvPr id="17" name="Rectangle 32">
                <a:extLst>
                  <a:ext uri="{FF2B5EF4-FFF2-40B4-BE49-F238E27FC236}">
                    <a16:creationId xmlns:a16="http://schemas.microsoft.com/office/drawing/2014/main" id="{8931FC64-7646-7441-0D68-5E438CF28904}"/>
                  </a:ext>
                </a:extLst>
              </p:cNvPr>
              <p:cNvSpPr/>
              <p:nvPr/>
            </p:nvSpPr>
            <p:spPr>
              <a:xfrm>
                <a:off x="1309955" y="2192687"/>
                <a:ext cx="1661845" cy="481167"/>
              </a:xfrm>
              <a:prstGeom prst="rect">
                <a:avLst/>
              </a:prstGeom>
              <a:pattFill prst="wdUp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33">
                <a:extLst>
                  <a:ext uri="{FF2B5EF4-FFF2-40B4-BE49-F238E27FC236}">
                    <a16:creationId xmlns:a16="http://schemas.microsoft.com/office/drawing/2014/main" id="{BEF21248-B1F8-9AA7-74BC-9ADEB2EA2151}"/>
                  </a:ext>
                </a:extLst>
              </p:cNvPr>
              <p:cNvSpPr/>
              <p:nvPr/>
            </p:nvSpPr>
            <p:spPr>
              <a:xfrm>
                <a:off x="3747498" y="2217518"/>
                <a:ext cx="1661845" cy="481167"/>
              </a:xfrm>
              <a:prstGeom prst="rect">
                <a:avLst/>
              </a:prstGeom>
              <a:pattFill prst="wdUp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" name="Group 34">
              <a:extLst>
                <a:ext uri="{FF2B5EF4-FFF2-40B4-BE49-F238E27FC236}">
                  <a16:creationId xmlns:a16="http://schemas.microsoft.com/office/drawing/2014/main" id="{B0C9A27D-D80F-8B34-1991-35607333DCB5}"/>
                </a:ext>
              </a:extLst>
            </p:cNvPr>
            <p:cNvGrpSpPr/>
            <p:nvPr/>
          </p:nvGrpSpPr>
          <p:grpSpPr>
            <a:xfrm>
              <a:off x="1338708" y="2506458"/>
              <a:ext cx="4099388" cy="505998"/>
              <a:chOff x="1309954" y="2750910"/>
              <a:chExt cx="4099388" cy="505998"/>
            </a:xfrm>
          </p:grpSpPr>
          <p:sp>
            <p:nvSpPr>
              <p:cNvPr id="15" name="Rectangle 35">
                <a:extLst>
                  <a:ext uri="{FF2B5EF4-FFF2-40B4-BE49-F238E27FC236}">
                    <a16:creationId xmlns:a16="http://schemas.microsoft.com/office/drawing/2014/main" id="{56C97926-9D50-A13B-FC2C-8BCAA8DA798F}"/>
                  </a:ext>
                </a:extLst>
              </p:cNvPr>
              <p:cNvSpPr/>
              <p:nvPr/>
            </p:nvSpPr>
            <p:spPr>
              <a:xfrm>
                <a:off x="1309954" y="2750910"/>
                <a:ext cx="1661845" cy="481167"/>
              </a:xfrm>
              <a:prstGeom prst="rect">
                <a:avLst/>
              </a:prstGeom>
              <a:pattFill prst="wdDn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36">
                <a:extLst>
                  <a:ext uri="{FF2B5EF4-FFF2-40B4-BE49-F238E27FC236}">
                    <a16:creationId xmlns:a16="http://schemas.microsoft.com/office/drawing/2014/main" id="{8AAC090F-9FA4-49BE-58A6-E2C3020EF333}"/>
                  </a:ext>
                </a:extLst>
              </p:cNvPr>
              <p:cNvSpPr/>
              <p:nvPr/>
            </p:nvSpPr>
            <p:spPr>
              <a:xfrm>
                <a:off x="3747497" y="2775741"/>
                <a:ext cx="1661845" cy="481167"/>
              </a:xfrm>
              <a:prstGeom prst="rect">
                <a:avLst/>
              </a:prstGeom>
              <a:pattFill prst="wdDn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" name="Group 37">
              <a:extLst>
                <a:ext uri="{FF2B5EF4-FFF2-40B4-BE49-F238E27FC236}">
                  <a16:creationId xmlns:a16="http://schemas.microsoft.com/office/drawing/2014/main" id="{E40DB2E7-F58C-9C31-EB6A-623A3AC3EBE0}"/>
                </a:ext>
              </a:extLst>
            </p:cNvPr>
            <p:cNvGrpSpPr/>
            <p:nvPr/>
          </p:nvGrpSpPr>
          <p:grpSpPr>
            <a:xfrm>
              <a:off x="1338708" y="3055716"/>
              <a:ext cx="4099388" cy="505998"/>
              <a:chOff x="1309954" y="3309133"/>
              <a:chExt cx="4099388" cy="505998"/>
            </a:xfrm>
          </p:grpSpPr>
          <p:sp>
            <p:nvSpPr>
              <p:cNvPr id="13" name="Rectangle 38">
                <a:extLst>
                  <a:ext uri="{FF2B5EF4-FFF2-40B4-BE49-F238E27FC236}">
                    <a16:creationId xmlns:a16="http://schemas.microsoft.com/office/drawing/2014/main" id="{826EE135-F70E-FD06-DC08-5E5D22FEB793}"/>
                  </a:ext>
                </a:extLst>
              </p:cNvPr>
              <p:cNvSpPr/>
              <p:nvPr/>
            </p:nvSpPr>
            <p:spPr>
              <a:xfrm>
                <a:off x="1309954" y="3309133"/>
                <a:ext cx="1661845" cy="481167"/>
              </a:xfrm>
              <a:prstGeom prst="rect">
                <a:avLst/>
              </a:prstGeom>
              <a:pattFill prst="wdUp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39">
                <a:extLst>
                  <a:ext uri="{FF2B5EF4-FFF2-40B4-BE49-F238E27FC236}">
                    <a16:creationId xmlns:a16="http://schemas.microsoft.com/office/drawing/2014/main" id="{6E057043-F8E5-1A33-1B09-0A66FFB125BB}"/>
                  </a:ext>
                </a:extLst>
              </p:cNvPr>
              <p:cNvSpPr/>
              <p:nvPr/>
            </p:nvSpPr>
            <p:spPr>
              <a:xfrm>
                <a:off x="3747497" y="3333964"/>
                <a:ext cx="1661845" cy="481167"/>
              </a:xfrm>
              <a:prstGeom prst="rect">
                <a:avLst/>
              </a:prstGeom>
              <a:pattFill prst="wdUp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" name="Freeform: Shape 41">
              <a:extLst>
                <a:ext uri="{FF2B5EF4-FFF2-40B4-BE49-F238E27FC236}">
                  <a16:creationId xmlns:a16="http://schemas.microsoft.com/office/drawing/2014/main" id="{DC42EB17-5F0D-E197-F0E5-2153F012DE20}"/>
                </a:ext>
              </a:extLst>
            </p:cNvPr>
            <p:cNvSpPr/>
            <p:nvPr/>
          </p:nvSpPr>
          <p:spPr>
            <a:xfrm>
              <a:off x="2358316" y="3622903"/>
              <a:ext cx="676742" cy="437262"/>
            </a:xfrm>
            <a:custGeom>
              <a:avLst/>
              <a:gdLst>
                <a:gd name="connsiteX0" fmla="*/ 0 w 676742"/>
                <a:gd name="connsiteY0" fmla="*/ 0 h 437262"/>
                <a:gd name="connsiteX1" fmla="*/ 592298 w 676742"/>
                <a:gd name="connsiteY1" fmla="*/ 0 h 437262"/>
                <a:gd name="connsiteX2" fmla="*/ 592298 w 676742"/>
                <a:gd name="connsiteY2" fmla="*/ 3083 h 437262"/>
                <a:gd name="connsiteX3" fmla="*/ 600271 w 676742"/>
                <a:gd name="connsiteY3" fmla="*/ 189 h 437262"/>
                <a:gd name="connsiteX4" fmla="*/ 671963 w 676742"/>
                <a:gd name="connsiteY4" fmla="*/ 88644 h 437262"/>
                <a:gd name="connsiteX5" fmla="*/ 600271 w 676742"/>
                <a:gd name="connsiteY5" fmla="*/ 151084 h 437262"/>
                <a:gd name="connsiteX6" fmla="*/ 671963 w 676742"/>
                <a:gd name="connsiteY6" fmla="*/ 239539 h 437262"/>
                <a:gd name="connsiteX7" fmla="*/ 605051 w 676742"/>
                <a:gd name="connsiteY7" fmla="*/ 286368 h 437262"/>
                <a:gd name="connsiteX8" fmla="*/ 676742 w 676742"/>
                <a:gd name="connsiteY8" fmla="*/ 374823 h 437262"/>
                <a:gd name="connsiteX9" fmla="*/ 600271 w 676742"/>
                <a:gd name="connsiteY9" fmla="*/ 437262 h 437262"/>
                <a:gd name="connsiteX10" fmla="*/ 592298 w 676742"/>
                <a:gd name="connsiteY10" fmla="*/ 435892 h 437262"/>
                <a:gd name="connsiteX11" fmla="*/ 592298 w 676742"/>
                <a:gd name="connsiteY11" fmla="*/ 437262 h 437262"/>
                <a:gd name="connsiteX12" fmla="*/ 0 w 676742"/>
                <a:gd name="connsiteY12" fmla="*/ 437262 h 437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76742" h="437262">
                  <a:moveTo>
                    <a:pt x="0" y="0"/>
                  </a:moveTo>
                  <a:lnTo>
                    <a:pt x="592298" y="0"/>
                  </a:lnTo>
                  <a:lnTo>
                    <a:pt x="592298" y="3083"/>
                  </a:lnTo>
                  <a:lnTo>
                    <a:pt x="600271" y="189"/>
                  </a:lnTo>
                  <a:lnTo>
                    <a:pt x="671963" y="88644"/>
                  </a:lnTo>
                  <a:lnTo>
                    <a:pt x="600271" y="151084"/>
                  </a:lnTo>
                  <a:lnTo>
                    <a:pt x="671963" y="239539"/>
                  </a:lnTo>
                  <a:lnTo>
                    <a:pt x="605051" y="286368"/>
                  </a:lnTo>
                  <a:lnTo>
                    <a:pt x="676742" y="374823"/>
                  </a:lnTo>
                  <a:lnTo>
                    <a:pt x="600271" y="437262"/>
                  </a:lnTo>
                  <a:lnTo>
                    <a:pt x="592298" y="435892"/>
                  </a:lnTo>
                  <a:lnTo>
                    <a:pt x="592298" y="437262"/>
                  </a:lnTo>
                  <a:lnTo>
                    <a:pt x="0" y="437262"/>
                  </a:lnTo>
                  <a:close/>
                </a:path>
              </a:pathLst>
            </a:custGeom>
            <a:solidFill>
              <a:srgbClr val="729FC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Freeform: Shape 42">
              <a:extLst>
                <a:ext uri="{FF2B5EF4-FFF2-40B4-BE49-F238E27FC236}">
                  <a16:creationId xmlns:a16="http://schemas.microsoft.com/office/drawing/2014/main" id="{41FB7EDC-BB34-1780-7FB8-F1CD93C76F4D}"/>
                </a:ext>
              </a:extLst>
            </p:cNvPr>
            <p:cNvSpPr/>
            <p:nvPr/>
          </p:nvSpPr>
          <p:spPr>
            <a:xfrm flipH="1">
              <a:off x="3758779" y="3642567"/>
              <a:ext cx="676742" cy="437262"/>
            </a:xfrm>
            <a:custGeom>
              <a:avLst/>
              <a:gdLst>
                <a:gd name="connsiteX0" fmla="*/ 0 w 676742"/>
                <a:gd name="connsiteY0" fmla="*/ 0 h 437262"/>
                <a:gd name="connsiteX1" fmla="*/ 592298 w 676742"/>
                <a:gd name="connsiteY1" fmla="*/ 0 h 437262"/>
                <a:gd name="connsiteX2" fmla="*/ 592298 w 676742"/>
                <a:gd name="connsiteY2" fmla="*/ 3083 h 437262"/>
                <a:gd name="connsiteX3" fmla="*/ 600271 w 676742"/>
                <a:gd name="connsiteY3" fmla="*/ 189 h 437262"/>
                <a:gd name="connsiteX4" fmla="*/ 671963 w 676742"/>
                <a:gd name="connsiteY4" fmla="*/ 88644 h 437262"/>
                <a:gd name="connsiteX5" fmla="*/ 600271 w 676742"/>
                <a:gd name="connsiteY5" fmla="*/ 151084 h 437262"/>
                <a:gd name="connsiteX6" fmla="*/ 671963 w 676742"/>
                <a:gd name="connsiteY6" fmla="*/ 239539 h 437262"/>
                <a:gd name="connsiteX7" fmla="*/ 605051 w 676742"/>
                <a:gd name="connsiteY7" fmla="*/ 286368 h 437262"/>
                <a:gd name="connsiteX8" fmla="*/ 676742 w 676742"/>
                <a:gd name="connsiteY8" fmla="*/ 374823 h 437262"/>
                <a:gd name="connsiteX9" fmla="*/ 600271 w 676742"/>
                <a:gd name="connsiteY9" fmla="*/ 437262 h 437262"/>
                <a:gd name="connsiteX10" fmla="*/ 592298 w 676742"/>
                <a:gd name="connsiteY10" fmla="*/ 435892 h 437262"/>
                <a:gd name="connsiteX11" fmla="*/ 592298 w 676742"/>
                <a:gd name="connsiteY11" fmla="*/ 437262 h 437262"/>
                <a:gd name="connsiteX12" fmla="*/ 0 w 676742"/>
                <a:gd name="connsiteY12" fmla="*/ 437262 h 437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76742" h="437262">
                  <a:moveTo>
                    <a:pt x="0" y="0"/>
                  </a:moveTo>
                  <a:lnTo>
                    <a:pt x="592298" y="0"/>
                  </a:lnTo>
                  <a:lnTo>
                    <a:pt x="592298" y="3083"/>
                  </a:lnTo>
                  <a:lnTo>
                    <a:pt x="600271" y="189"/>
                  </a:lnTo>
                  <a:lnTo>
                    <a:pt x="671963" y="88644"/>
                  </a:lnTo>
                  <a:lnTo>
                    <a:pt x="600271" y="151084"/>
                  </a:lnTo>
                  <a:lnTo>
                    <a:pt x="671963" y="239539"/>
                  </a:lnTo>
                  <a:lnTo>
                    <a:pt x="605051" y="286368"/>
                  </a:lnTo>
                  <a:lnTo>
                    <a:pt x="676742" y="374823"/>
                  </a:lnTo>
                  <a:lnTo>
                    <a:pt x="600271" y="437262"/>
                  </a:lnTo>
                  <a:lnTo>
                    <a:pt x="592298" y="435892"/>
                  </a:lnTo>
                  <a:lnTo>
                    <a:pt x="592298" y="437262"/>
                  </a:lnTo>
                  <a:lnTo>
                    <a:pt x="0" y="437262"/>
                  </a:lnTo>
                  <a:close/>
                </a:path>
              </a:pathLst>
            </a:custGeom>
            <a:solidFill>
              <a:srgbClr val="729FC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9" name="Fußzeilenplatzhalter 18">
            <a:extLst>
              <a:ext uri="{FF2B5EF4-FFF2-40B4-BE49-F238E27FC236}">
                <a16:creationId xmlns:a16="http://schemas.microsoft.com/office/drawing/2014/main" id="{CD005158-2EC0-D2FB-B59A-472C269D75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22" name="Foliennummernplatzhalter 21">
            <a:extLst>
              <a:ext uri="{FF2B5EF4-FFF2-40B4-BE49-F238E27FC236}">
                <a16:creationId xmlns:a16="http://schemas.microsoft.com/office/drawing/2014/main" id="{316DECC1-3F22-C0CD-7451-0A7D19380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23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817577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A063AF70-18F9-41D9-B496-54C5C8186547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45"/>
          <a:stretch/>
        </p:blipFill>
        <p:spPr bwMode="auto">
          <a:xfrm>
            <a:off x="2454427" y="1776974"/>
            <a:ext cx="1414145" cy="93599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83C781A8-75F9-6F30-A91D-69D45D97E6E1}"/>
              </a:ext>
            </a:extLst>
          </p:cNvPr>
          <p:cNvGrpSpPr/>
          <p:nvPr/>
        </p:nvGrpSpPr>
        <p:grpSpPr>
          <a:xfrm>
            <a:off x="8323429" y="436729"/>
            <a:ext cx="3442203" cy="1535709"/>
            <a:chOff x="7384415" y="858757"/>
            <a:chExt cx="3442203" cy="1535709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F1F274DA-279D-610F-C3DC-678CC8088E85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933DBFD8-B1C5-7FA5-5280-88A305ADEB75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8C0F6C69-D402-FB01-6E09-71D8DD58D570}"/>
              </a:ext>
            </a:extLst>
          </p:cNvPr>
          <p:cNvGrpSpPr>
            <a:grpSpLocks noChangeAspect="1"/>
          </p:cNvGrpSpPr>
          <p:nvPr/>
        </p:nvGrpSpPr>
        <p:grpSpPr>
          <a:xfrm>
            <a:off x="7277669" y="2585566"/>
            <a:ext cx="4099389" cy="2785170"/>
            <a:chOff x="7314341" y="1436704"/>
            <a:chExt cx="4099389" cy="2785170"/>
          </a:xfrm>
        </p:grpSpPr>
        <p:sp>
          <p:nvSpPr>
            <p:cNvPr id="7" name="Freeform: Shape 43">
              <a:extLst>
                <a:ext uri="{FF2B5EF4-FFF2-40B4-BE49-F238E27FC236}">
                  <a16:creationId xmlns:a16="http://schemas.microsoft.com/office/drawing/2014/main" id="{B0151292-C55F-C021-1B57-5267F29AAC2C}"/>
                </a:ext>
              </a:extLst>
            </p:cNvPr>
            <p:cNvSpPr/>
            <p:nvPr/>
          </p:nvSpPr>
          <p:spPr>
            <a:xfrm>
              <a:off x="8515281" y="1436704"/>
              <a:ext cx="1623317" cy="2785170"/>
            </a:xfrm>
            <a:custGeom>
              <a:avLst/>
              <a:gdLst>
                <a:gd name="connsiteX0" fmla="*/ 0 w 1623317"/>
                <a:gd name="connsiteY0" fmla="*/ 0 h 3554858"/>
                <a:gd name="connsiteX1" fmla="*/ 1623317 w 1623317"/>
                <a:gd name="connsiteY1" fmla="*/ 0 h 3554858"/>
                <a:gd name="connsiteX2" fmla="*/ 1623317 w 1623317"/>
                <a:gd name="connsiteY2" fmla="*/ 652409 h 3554858"/>
                <a:gd name="connsiteX3" fmla="*/ 1130158 w 1623317"/>
                <a:gd name="connsiteY3" fmla="*/ 652409 h 3554858"/>
                <a:gd name="connsiteX4" fmla="*/ 1130158 w 1623317"/>
                <a:gd name="connsiteY4" fmla="*/ 3554858 h 3554858"/>
                <a:gd name="connsiteX5" fmla="*/ 565079 w 1623317"/>
                <a:gd name="connsiteY5" fmla="*/ 3554858 h 3554858"/>
                <a:gd name="connsiteX6" fmla="*/ 565079 w 1623317"/>
                <a:gd name="connsiteY6" fmla="*/ 652409 h 3554858"/>
                <a:gd name="connsiteX7" fmla="*/ 0 w 1623317"/>
                <a:gd name="connsiteY7" fmla="*/ 652409 h 3554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23317" h="3554858">
                  <a:moveTo>
                    <a:pt x="0" y="0"/>
                  </a:moveTo>
                  <a:lnTo>
                    <a:pt x="1623317" y="0"/>
                  </a:lnTo>
                  <a:lnTo>
                    <a:pt x="1623317" y="652409"/>
                  </a:lnTo>
                  <a:lnTo>
                    <a:pt x="1130158" y="652409"/>
                  </a:lnTo>
                  <a:lnTo>
                    <a:pt x="1130158" y="3554858"/>
                  </a:lnTo>
                  <a:lnTo>
                    <a:pt x="565079" y="3554858"/>
                  </a:lnTo>
                  <a:lnTo>
                    <a:pt x="565079" y="652409"/>
                  </a:lnTo>
                  <a:lnTo>
                    <a:pt x="0" y="652409"/>
                  </a:lnTo>
                  <a:close/>
                </a:path>
              </a:pathLst>
            </a:custGeom>
            <a:solidFill>
              <a:srgbClr val="729FC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8" name="Group 44">
              <a:extLst>
                <a:ext uri="{FF2B5EF4-FFF2-40B4-BE49-F238E27FC236}">
                  <a16:creationId xmlns:a16="http://schemas.microsoft.com/office/drawing/2014/main" id="{4D6416AB-FC2C-27C2-72D1-715AF3E3D142}"/>
                </a:ext>
              </a:extLst>
            </p:cNvPr>
            <p:cNvGrpSpPr/>
            <p:nvPr/>
          </p:nvGrpSpPr>
          <p:grpSpPr>
            <a:xfrm>
              <a:off x="7314342" y="2009424"/>
              <a:ext cx="4099388" cy="505998"/>
              <a:chOff x="1309955" y="2192687"/>
              <a:chExt cx="4099388" cy="505998"/>
            </a:xfrm>
          </p:grpSpPr>
          <p:sp>
            <p:nvSpPr>
              <p:cNvPr id="14" name="Rectangle 45">
                <a:extLst>
                  <a:ext uri="{FF2B5EF4-FFF2-40B4-BE49-F238E27FC236}">
                    <a16:creationId xmlns:a16="http://schemas.microsoft.com/office/drawing/2014/main" id="{C2BFC47C-FDBE-753E-A602-02621BD05EA3}"/>
                  </a:ext>
                </a:extLst>
              </p:cNvPr>
              <p:cNvSpPr/>
              <p:nvPr/>
            </p:nvSpPr>
            <p:spPr>
              <a:xfrm>
                <a:off x="1309955" y="2192687"/>
                <a:ext cx="1661845" cy="481167"/>
              </a:xfrm>
              <a:prstGeom prst="rect">
                <a:avLst/>
              </a:prstGeom>
              <a:pattFill prst="wdUp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46">
                <a:extLst>
                  <a:ext uri="{FF2B5EF4-FFF2-40B4-BE49-F238E27FC236}">
                    <a16:creationId xmlns:a16="http://schemas.microsoft.com/office/drawing/2014/main" id="{B2BFDD90-CF83-883B-D466-2A6F1F724EA9}"/>
                  </a:ext>
                </a:extLst>
              </p:cNvPr>
              <p:cNvSpPr/>
              <p:nvPr/>
            </p:nvSpPr>
            <p:spPr>
              <a:xfrm>
                <a:off x="3747498" y="2217518"/>
                <a:ext cx="1661845" cy="481167"/>
              </a:xfrm>
              <a:prstGeom prst="rect">
                <a:avLst/>
              </a:prstGeom>
              <a:pattFill prst="wdUp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" name="Group 47">
              <a:extLst>
                <a:ext uri="{FF2B5EF4-FFF2-40B4-BE49-F238E27FC236}">
                  <a16:creationId xmlns:a16="http://schemas.microsoft.com/office/drawing/2014/main" id="{DB213D5D-5BAE-E5DB-97D4-68397273908B}"/>
                </a:ext>
              </a:extLst>
            </p:cNvPr>
            <p:cNvGrpSpPr/>
            <p:nvPr/>
          </p:nvGrpSpPr>
          <p:grpSpPr>
            <a:xfrm>
              <a:off x="7314341" y="2567647"/>
              <a:ext cx="4099388" cy="505998"/>
              <a:chOff x="1309954" y="2750910"/>
              <a:chExt cx="4099388" cy="505998"/>
            </a:xfrm>
          </p:grpSpPr>
          <p:sp>
            <p:nvSpPr>
              <p:cNvPr id="12" name="Rectangle 48">
                <a:extLst>
                  <a:ext uri="{FF2B5EF4-FFF2-40B4-BE49-F238E27FC236}">
                    <a16:creationId xmlns:a16="http://schemas.microsoft.com/office/drawing/2014/main" id="{D901B427-D0BD-C68A-236A-4D3B233738A9}"/>
                  </a:ext>
                </a:extLst>
              </p:cNvPr>
              <p:cNvSpPr/>
              <p:nvPr/>
            </p:nvSpPr>
            <p:spPr>
              <a:xfrm>
                <a:off x="1309954" y="2750910"/>
                <a:ext cx="1661845" cy="481167"/>
              </a:xfrm>
              <a:prstGeom prst="rect">
                <a:avLst/>
              </a:prstGeom>
              <a:pattFill prst="wdDn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49">
                <a:extLst>
                  <a:ext uri="{FF2B5EF4-FFF2-40B4-BE49-F238E27FC236}">
                    <a16:creationId xmlns:a16="http://schemas.microsoft.com/office/drawing/2014/main" id="{74FB1442-25FB-91E5-EF30-2EBB54E836C2}"/>
                  </a:ext>
                </a:extLst>
              </p:cNvPr>
              <p:cNvSpPr/>
              <p:nvPr/>
            </p:nvSpPr>
            <p:spPr>
              <a:xfrm>
                <a:off x="3747497" y="2775741"/>
                <a:ext cx="1661845" cy="481167"/>
              </a:xfrm>
              <a:prstGeom prst="rect">
                <a:avLst/>
              </a:prstGeom>
              <a:pattFill prst="wdDn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" name="Freeform: Shape 62">
              <a:extLst>
                <a:ext uri="{FF2B5EF4-FFF2-40B4-BE49-F238E27FC236}">
                  <a16:creationId xmlns:a16="http://schemas.microsoft.com/office/drawing/2014/main" id="{DA61F832-D468-32A8-01AC-2ED85DF17AC5}"/>
                </a:ext>
              </a:extLst>
            </p:cNvPr>
            <p:cNvSpPr/>
            <p:nvPr/>
          </p:nvSpPr>
          <p:spPr>
            <a:xfrm>
              <a:off x="7314341" y="3116905"/>
              <a:ext cx="1661845" cy="481167"/>
            </a:xfrm>
            <a:custGeom>
              <a:avLst/>
              <a:gdLst>
                <a:gd name="connsiteX0" fmla="*/ 0 w 1661845"/>
                <a:gd name="connsiteY0" fmla="*/ 0 h 481167"/>
                <a:gd name="connsiteX1" fmla="*/ 1583501 w 1661845"/>
                <a:gd name="connsiteY1" fmla="*/ 0 h 481167"/>
                <a:gd name="connsiteX2" fmla="*/ 1555129 w 1661845"/>
                <a:gd name="connsiteY2" fmla="*/ 15451 h 481167"/>
                <a:gd name="connsiteX3" fmla="*/ 1661845 w 1661845"/>
                <a:gd name="connsiteY3" fmla="*/ 56475 h 481167"/>
                <a:gd name="connsiteX4" fmla="*/ 1661845 w 1661845"/>
                <a:gd name="connsiteY4" fmla="*/ 108230 h 481167"/>
                <a:gd name="connsiteX5" fmla="*/ 1555129 w 1661845"/>
                <a:gd name="connsiteY5" fmla="*/ 166346 h 481167"/>
                <a:gd name="connsiteX6" fmla="*/ 1661845 w 1661845"/>
                <a:gd name="connsiteY6" fmla="*/ 199311 h 481167"/>
                <a:gd name="connsiteX7" fmla="*/ 1661845 w 1661845"/>
                <a:gd name="connsiteY7" fmla="*/ 237617 h 481167"/>
                <a:gd name="connsiteX8" fmla="*/ 1544301 w 1661845"/>
                <a:gd name="connsiteY8" fmla="*/ 301630 h 481167"/>
                <a:gd name="connsiteX9" fmla="*/ 1661845 w 1661845"/>
                <a:gd name="connsiteY9" fmla="*/ 343992 h 481167"/>
                <a:gd name="connsiteX10" fmla="*/ 1661845 w 1661845"/>
                <a:gd name="connsiteY10" fmla="*/ 380897 h 481167"/>
                <a:gd name="connsiteX11" fmla="*/ 1555129 w 1661845"/>
                <a:gd name="connsiteY11" fmla="*/ 439013 h 481167"/>
                <a:gd name="connsiteX12" fmla="*/ 1661845 w 1661845"/>
                <a:gd name="connsiteY12" fmla="*/ 480037 h 481167"/>
                <a:gd name="connsiteX13" fmla="*/ 1661845 w 1661845"/>
                <a:gd name="connsiteY13" fmla="*/ 481167 h 481167"/>
                <a:gd name="connsiteX14" fmla="*/ 0 w 1661845"/>
                <a:gd name="connsiteY14" fmla="*/ 481167 h 481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61845" h="481167">
                  <a:moveTo>
                    <a:pt x="0" y="0"/>
                  </a:moveTo>
                  <a:lnTo>
                    <a:pt x="1583501" y="0"/>
                  </a:lnTo>
                  <a:lnTo>
                    <a:pt x="1555129" y="15451"/>
                  </a:lnTo>
                  <a:lnTo>
                    <a:pt x="1661845" y="56475"/>
                  </a:lnTo>
                  <a:lnTo>
                    <a:pt x="1661845" y="108230"/>
                  </a:lnTo>
                  <a:lnTo>
                    <a:pt x="1555129" y="166346"/>
                  </a:lnTo>
                  <a:lnTo>
                    <a:pt x="1661845" y="199311"/>
                  </a:lnTo>
                  <a:lnTo>
                    <a:pt x="1661845" y="237617"/>
                  </a:lnTo>
                  <a:lnTo>
                    <a:pt x="1544301" y="301630"/>
                  </a:lnTo>
                  <a:lnTo>
                    <a:pt x="1661845" y="343992"/>
                  </a:lnTo>
                  <a:lnTo>
                    <a:pt x="1661845" y="380897"/>
                  </a:lnTo>
                  <a:lnTo>
                    <a:pt x="1555129" y="439013"/>
                  </a:lnTo>
                  <a:lnTo>
                    <a:pt x="1661845" y="480037"/>
                  </a:lnTo>
                  <a:lnTo>
                    <a:pt x="1661845" y="481167"/>
                  </a:lnTo>
                  <a:lnTo>
                    <a:pt x="0" y="481167"/>
                  </a:lnTo>
                  <a:close/>
                </a:path>
              </a:pathLst>
            </a:custGeom>
            <a:pattFill prst="wdUpDiag">
              <a:fgClr>
                <a:schemeClr val="tx1">
                  <a:lumMod val="85000"/>
                  <a:lumOff val="15000"/>
                </a:schemeClr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Freeform: Shape 61">
              <a:extLst>
                <a:ext uri="{FF2B5EF4-FFF2-40B4-BE49-F238E27FC236}">
                  <a16:creationId xmlns:a16="http://schemas.microsoft.com/office/drawing/2014/main" id="{E1E4D2C4-D903-C2F4-7558-7BCB4BBEFE55}"/>
                </a:ext>
              </a:extLst>
            </p:cNvPr>
            <p:cNvSpPr/>
            <p:nvPr/>
          </p:nvSpPr>
          <p:spPr>
            <a:xfrm>
              <a:off x="9751884" y="3141736"/>
              <a:ext cx="1661845" cy="481167"/>
            </a:xfrm>
            <a:custGeom>
              <a:avLst/>
              <a:gdLst>
                <a:gd name="connsiteX0" fmla="*/ 97369 w 1661845"/>
                <a:gd name="connsiteY0" fmla="*/ 0 h 481167"/>
                <a:gd name="connsiteX1" fmla="*/ 1661845 w 1661845"/>
                <a:gd name="connsiteY1" fmla="*/ 0 h 481167"/>
                <a:gd name="connsiteX2" fmla="*/ 1661845 w 1661845"/>
                <a:gd name="connsiteY2" fmla="*/ 481167 h 481167"/>
                <a:gd name="connsiteX3" fmla="*/ 38725 w 1661845"/>
                <a:gd name="connsiteY3" fmla="*/ 481167 h 481167"/>
                <a:gd name="connsiteX4" fmla="*/ 135110 w 1661845"/>
                <a:gd name="connsiteY4" fmla="*/ 444115 h 481167"/>
                <a:gd name="connsiteX5" fmla="*/ 0 w 1661845"/>
                <a:gd name="connsiteY5" fmla="*/ 370537 h 481167"/>
                <a:gd name="connsiteX6" fmla="*/ 0 w 1661845"/>
                <a:gd name="connsiteY6" fmla="*/ 359327 h 481167"/>
                <a:gd name="connsiteX7" fmla="*/ 145937 w 1661845"/>
                <a:gd name="connsiteY7" fmla="*/ 306732 h 481167"/>
                <a:gd name="connsiteX8" fmla="*/ 0 w 1661845"/>
                <a:gd name="connsiteY8" fmla="*/ 227256 h 481167"/>
                <a:gd name="connsiteX9" fmla="*/ 0 w 1661845"/>
                <a:gd name="connsiteY9" fmla="*/ 213184 h 481167"/>
                <a:gd name="connsiteX10" fmla="*/ 135110 w 1661845"/>
                <a:gd name="connsiteY10" fmla="*/ 171448 h 481167"/>
                <a:gd name="connsiteX11" fmla="*/ 0 w 1661845"/>
                <a:gd name="connsiteY11" fmla="*/ 97870 h 481167"/>
                <a:gd name="connsiteX12" fmla="*/ 0 w 1661845"/>
                <a:gd name="connsiteY12" fmla="*/ 72492 h 481167"/>
                <a:gd name="connsiteX13" fmla="*/ 135110 w 1661845"/>
                <a:gd name="connsiteY13" fmla="*/ 20553 h 481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61845" h="481167">
                  <a:moveTo>
                    <a:pt x="97369" y="0"/>
                  </a:moveTo>
                  <a:lnTo>
                    <a:pt x="1661845" y="0"/>
                  </a:lnTo>
                  <a:lnTo>
                    <a:pt x="1661845" y="481167"/>
                  </a:lnTo>
                  <a:lnTo>
                    <a:pt x="38725" y="481167"/>
                  </a:lnTo>
                  <a:lnTo>
                    <a:pt x="135110" y="444115"/>
                  </a:lnTo>
                  <a:lnTo>
                    <a:pt x="0" y="370537"/>
                  </a:lnTo>
                  <a:lnTo>
                    <a:pt x="0" y="359327"/>
                  </a:lnTo>
                  <a:lnTo>
                    <a:pt x="145937" y="306732"/>
                  </a:lnTo>
                  <a:lnTo>
                    <a:pt x="0" y="227256"/>
                  </a:lnTo>
                  <a:lnTo>
                    <a:pt x="0" y="213184"/>
                  </a:lnTo>
                  <a:lnTo>
                    <a:pt x="135110" y="171448"/>
                  </a:lnTo>
                  <a:lnTo>
                    <a:pt x="0" y="97870"/>
                  </a:lnTo>
                  <a:lnTo>
                    <a:pt x="0" y="72492"/>
                  </a:lnTo>
                  <a:lnTo>
                    <a:pt x="135110" y="20553"/>
                  </a:lnTo>
                  <a:close/>
                </a:path>
              </a:pathLst>
            </a:custGeom>
            <a:pattFill prst="wdUpDiag">
              <a:fgClr>
                <a:schemeClr val="tx1">
                  <a:lumMod val="85000"/>
                  <a:lumOff val="15000"/>
                </a:schemeClr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6" name="Fußzeilenplatzhalter 15">
            <a:extLst>
              <a:ext uri="{FF2B5EF4-FFF2-40B4-BE49-F238E27FC236}">
                <a16:creationId xmlns:a16="http://schemas.microsoft.com/office/drawing/2014/main" id="{B10E41DC-46C1-12C6-F5F9-35628F736A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9" name="Foliennummernplatzhalter 18">
            <a:extLst>
              <a:ext uri="{FF2B5EF4-FFF2-40B4-BE49-F238E27FC236}">
                <a16:creationId xmlns:a16="http://schemas.microsoft.com/office/drawing/2014/main" id="{3D8B0263-1324-F137-663C-7CCBFCD14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24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736914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85C0C941-9779-4393-A0CF-CF3B4E56634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3062" y="1504443"/>
            <a:ext cx="1373505" cy="93599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429DE361-01B4-8C11-8ECD-80C690E67051}"/>
              </a:ext>
            </a:extLst>
          </p:cNvPr>
          <p:cNvGrpSpPr/>
          <p:nvPr/>
        </p:nvGrpSpPr>
        <p:grpSpPr>
          <a:xfrm>
            <a:off x="8323429" y="436729"/>
            <a:ext cx="3442203" cy="1535709"/>
            <a:chOff x="7384415" y="858757"/>
            <a:chExt cx="3442203" cy="1535709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1343557F-4874-45B9-AAD9-450E1CA42878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2D93AA90-96EC-E370-1E1D-A5F491C2C23C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E34C89BF-7AB9-7003-4ADC-9E28DA8BBE45}"/>
              </a:ext>
            </a:extLst>
          </p:cNvPr>
          <p:cNvGrpSpPr>
            <a:grpSpLocks noChangeAspect="1"/>
          </p:cNvGrpSpPr>
          <p:nvPr/>
        </p:nvGrpSpPr>
        <p:grpSpPr>
          <a:xfrm>
            <a:off x="6447109" y="2713560"/>
            <a:ext cx="4099389" cy="3171617"/>
            <a:chOff x="738815" y="380667"/>
            <a:chExt cx="4099389" cy="3171617"/>
          </a:xfrm>
        </p:grpSpPr>
        <p:sp>
          <p:nvSpPr>
            <p:cNvPr id="7" name="Oval 36">
              <a:extLst>
                <a:ext uri="{FF2B5EF4-FFF2-40B4-BE49-F238E27FC236}">
                  <a16:creationId xmlns:a16="http://schemas.microsoft.com/office/drawing/2014/main" id="{BD5F15DD-E121-1857-C2D3-FDEE61E12030}"/>
                </a:ext>
              </a:extLst>
            </p:cNvPr>
            <p:cNvSpPr/>
            <p:nvPr/>
          </p:nvSpPr>
          <p:spPr>
            <a:xfrm>
              <a:off x="1904515" y="830589"/>
              <a:ext cx="267913" cy="242835"/>
            </a:xfrm>
            <a:prstGeom prst="ellipse">
              <a:avLst/>
            </a:prstGeom>
            <a:solidFill>
              <a:srgbClr val="729FC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" name="Oval 37">
              <a:extLst>
                <a:ext uri="{FF2B5EF4-FFF2-40B4-BE49-F238E27FC236}">
                  <a16:creationId xmlns:a16="http://schemas.microsoft.com/office/drawing/2014/main" id="{06119515-1E69-D9A7-DF18-16E9E812E544}"/>
                </a:ext>
              </a:extLst>
            </p:cNvPr>
            <p:cNvSpPr/>
            <p:nvPr/>
          </p:nvSpPr>
          <p:spPr>
            <a:xfrm>
              <a:off x="3363300" y="842824"/>
              <a:ext cx="267913" cy="242835"/>
            </a:xfrm>
            <a:prstGeom prst="ellipse">
              <a:avLst/>
            </a:prstGeom>
            <a:solidFill>
              <a:srgbClr val="729FC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961982A8-208B-4E6B-669A-010CADACC9C2}"/>
                </a:ext>
              </a:extLst>
            </p:cNvPr>
            <p:cNvGrpSpPr/>
            <p:nvPr/>
          </p:nvGrpSpPr>
          <p:grpSpPr>
            <a:xfrm>
              <a:off x="738816" y="1051308"/>
              <a:ext cx="4099388" cy="505998"/>
              <a:chOff x="1309955" y="2192687"/>
              <a:chExt cx="4099388" cy="505998"/>
            </a:xfrm>
          </p:grpSpPr>
          <p:sp>
            <p:nvSpPr>
              <p:cNvPr id="21" name="Rectangle 9">
                <a:extLst>
                  <a:ext uri="{FF2B5EF4-FFF2-40B4-BE49-F238E27FC236}">
                    <a16:creationId xmlns:a16="http://schemas.microsoft.com/office/drawing/2014/main" id="{CED6AF3C-825F-86F3-2396-F980686AEBEB}"/>
                  </a:ext>
                </a:extLst>
              </p:cNvPr>
              <p:cNvSpPr/>
              <p:nvPr/>
            </p:nvSpPr>
            <p:spPr>
              <a:xfrm>
                <a:off x="1309955" y="2192687"/>
                <a:ext cx="1661845" cy="481167"/>
              </a:xfrm>
              <a:prstGeom prst="rect">
                <a:avLst/>
              </a:prstGeom>
              <a:pattFill prst="wdUp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10">
                <a:extLst>
                  <a:ext uri="{FF2B5EF4-FFF2-40B4-BE49-F238E27FC236}">
                    <a16:creationId xmlns:a16="http://schemas.microsoft.com/office/drawing/2014/main" id="{A00F5332-0E85-7648-6600-8A6CB1279FD2}"/>
                  </a:ext>
                </a:extLst>
              </p:cNvPr>
              <p:cNvSpPr/>
              <p:nvPr/>
            </p:nvSpPr>
            <p:spPr>
              <a:xfrm>
                <a:off x="3747498" y="2217518"/>
                <a:ext cx="1661845" cy="481167"/>
              </a:xfrm>
              <a:prstGeom prst="rect">
                <a:avLst/>
              </a:prstGeom>
              <a:pattFill prst="wdUp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" name="Group 11">
              <a:extLst>
                <a:ext uri="{FF2B5EF4-FFF2-40B4-BE49-F238E27FC236}">
                  <a16:creationId xmlns:a16="http://schemas.microsoft.com/office/drawing/2014/main" id="{A4DCAC79-317C-D4C8-894B-FD61715D9919}"/>
                </a:ext>
              </a:extLst>
            </p:cNvPr>
            <p:cNvGrpSpPr/>
            <p:nvPr/>
          </p:nvGrpSpPr>
          <p:grpSpPr>
            <a:xfrm>
              <a:off x="738815" y="1609531"/>
              <a:ext cx="4099388" cy="505998"/>
              <a:chOff x="1309954" y="2750910"/>
              <a:chExt cx="4099388" cy="505998"/>
            </a:xfrm>
          </p:grpSpPr>
          <p:sp>
            <p:nvSpPr>
              <p:cNvPr id="19" name="Rectangle 12">
                <a:extLst>
                  <a:ext uri="{FF2B5EF4-FFF2-40B4-BE49-F238E27FC236}">
                    <a16:creationId xmlns:a16="http://schemas.microsoft.com/office/drawing/2014/main" id="{A7D285AC-5B0E-44EC-9C14-36CF0CD3B8C3}"/>
                  </a:ext>
                </a:extLst>
              </p:cNvPr>
              <p:cNvSpPr/>
              <p:nvPr/>
            </p:nvSpPr>
            <p:spPr>
              <a:xfrm>
                <a:off x="1309954" y="2750910"/>
                <a:ext cx="1661845" cy="481167"/>
              </a:xfrm>
              <a:prstGeom prst="rect">
                <a:avLst/>
              </a:prstGeom>
              <a:pattFill prst="wdDn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3">
                <a:extLst>
                  <a:ext uri="{FF2B5EF4-FFF2-40B4-BE49-F238E27FC236}">
                    <a16:creationId xmlns:a16="http://schemas.microsoft.com/office/drawing/2014/main" id="{9A2A0B45-C0A3-05C3-EDEF-3733B8E37C27}"/>
                  </a:ext>
                </a:extLst>
              </p:cNvPr>
              <p:cNvSpPr/>
              <p:nvPr/>
            </p:nvSpPr>
            <p:spPr>
              <a:xfrm>
                <a:off x="3747497" y="2775741"/>
                <a:ext cx="1661845" cy="481167"/>
              </a:xfrm>
              <a:prstGeom prst="rect">
                <a:avLst/>
              </a:prstGeom>
              <a:pattFill prst="wdDn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" name="Group 14">
              <a:extLst>
                <a:ext uri="{FF2B5EF4-FFF2-40B4-BE49-F238E27FC236}">
                  <a16:creationId xmlns:a16="http://schemas.microsoft.com/office/drawing/2014/main" id="{B3961D23-B53D-42CC-3266-2668C7EA71EC}"/>
                </a:ext>
              </a:extLst>
            </p:cNvPr>
            <p:cNvGrpSpPr/>
            <p:nvPr/>
          </p:nvGrpSpPr>
          <p:grpSpPr>
            <a:xfrm>
              <a:off x="738815" y="2158789"/>
              <a:ext cx="4099388" cy="505998"/>
              <a:chOff x="1309954" y="3309133"/>
              <a:chExt cx="4099388" cy="505998"/>
            </a:xfrm>
          </p:grpSpPr>
          <p:sp>
            <p:nvSpPr>
              <p:cNvPr id="17" name="Rectangle 15">
                <a:extLst>
                  <a:ext uri="{FF2B5EF4-FFF2-40B4-BE49-F238E27FC236}">
                    <a16:creationId xmlns:a16="http://schemas.microsoft.com/office/drawing/2014/main" id="{3547AD0B-6061-1E97-61EA-AB9B18A4A67A}"/>
                  </a:ext>
                </a:extLst>
              </p:cNvPr>
              <p:cNvSpPr/>
              <p:nvPr/>
            </p:nvSpPr>
            <p:spPr>
              <a:xfrm>
                <a:off x="1309954" y="3309133"/>
                <a:ext cx="1661845" cy="481167"/>
              </a:xfrm>
              <a:prstGeom prst="rect">
                <a:avLst/>
              </a:prstGeom>
              <a:pattFill prst="wdUp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6">
                <a:extLst>
                  <a:ext uri="{FF2B5EF4-FFF2-40B4-BE49-F238E27FC236}">
                    <a16:creationId xmlns:a16="http://schemas.microsoft.com/office/drawing/2014/main" id="{86F59DC4-5650-E59A-5845-5E33AC2AAA12}"/>
                  </a:ext>
                </a:extLst>
              </p:cNvPr>
              <p:cNvSpPr/>
              <p:nvPr/>
            </p:nvSpPr>
            <p:spPr>
              <a:xfrm>
                <a:off x="3747497" y="3333964"/>
                <a:ext cx="1661845" cy="481167"/>
              </a:xfrm>
              <a:prstGeom prst="rect">
                <a:avLst/>
              </a:prstGeom>
              <a:pattFill prst="wdUp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" name="Freeform: Shape 17">
              <a:extLst>
                <a:ext uri="{FF2B5EF4-FFF2-40B4-BE49-F238E27FC236}">
                  <a16:creationId xmlns:a16="http://schemas.microsoft.com/office/drawing/2014/main" id="{D82A7121-15F3-B625-4A35-E45C70693FFA}"/>
                </a:ext>
              </a:extLst>
            </p:cNvPr>
            <p:cNvSpPr/>
            <p:nvPr/>
          </p:nvSpPr>
          <p:spPr>
            <a:xfrm>
              <a:off x="1758423" y="2725976"/>
              <a:ext cx="676742" cy="437262"/>
            </a:xfrm>
            <a:custGeom>
              <a:avLst/>
              <a:gdLst>
                <a:gd name="connsiteX0" fmla="*/ 0 w 676742"/>
                <a:gd name="connsiteY0" fmla="*/ 0 h 437262"/>
                <a:gd name="connsiteX1" fmla="*/ 592298 w 676742"/>
                <a:gd name="connsiteY1" fmla="*/ 0 h 437262"/>
                <a:gd name="connsiteX2" fmla="*/ 592298 w 676742"/>
                <a:gd name="connsiteY2" fmla="*/ 3083 h 437262"/>
                <a:gd name="connsiteX3" fmla="*/ 600271 w 676742"/>
                <a:gd name="connsiteY3" fmla="*/ 189 h 437262"/>
                <a:gd name="connsiteX4" fmla="*/ 671963 w 676742"/>
                <a:gd name="connsiteY4" fmla="*/ 88644 h 437262"/>
                <a:gd name="connsiteX5" fmla="*/ 600271 w 676742"/>
                <a:gd name="connsiteY5" fmla="*/ 151084 h 437262"/>
                <a:gd name="connsiteX6" fmla="*/ 671963 w 676742"/>
                <a:gd name="connsiteY6" fmla="*/ 239539 h 437262"/>
                <a:gd name="connsiteX7" fmla="*/ 605051 w 676742"/>
                <a:gd name="connsiteY7" fmla="*/ 286368 h 437262"/>
                <a:gd name="connsiteX8" fmla="*/ 676742 w 676742"/>
                <a:gd name="connsiteY8" fmla="*/ 374823 h 437262"/>
                <a:gd name="connsiteX9" fmla="*/ 600271 w 676742"/>
                <a:gd name="connsiteY9" fmla="*/ 437262 h 437262"/>
                <a:gd name="connsiteX10" fmla="*/ 592298 w 676742"/>
                <a:gd name="connsiteY10" fmla="*/ 435892 h 437262"/>
                <a:gd name="connsiteX11" fmla="*/ 592298 w 676742"/>
                <a:gd name="connsiteY11" fmla="*/ 437262 h 437262"/>
                <a:gd name="connsiteX12" fmla="*/ 0 w 676742"/>
                <a:gd name="connsiteY12" fmla="*/ 437262 h 437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76742" h="437262">
                  <a:moveTo>
                    <a:pt x="0" y="0"/>
                  </a:moveTo>
                  <a:lnTo>
                    <a:pt x="592298" y="0"/>
                  </a:lnTo>
                  <a:lnTo>
                    <a:pt x="592298" y="3083"/>
                  </a:lnTo>
                  <a:lnTo>
                    <a:pt x="600271" y="189"/>
                  </a:lnTo>
                  <a:lnTo>
                    <a:pt x="671963" y="88644"/>
                  </a:lnTo>
                  <a:lnTo>
                    <a:pt x="600271" y="151084"/>
                  </a:lnTo>
                  <a:lnTo>
                    <a:pt x="671963" y="239539"/>
                  </a:lnTo>
                  <a:lnTo>
                    <a:pt x="605051" y="286368"/>
                  </a:lnTo>
                  <a:lnTo>
                    <a:pt x="676742" y="374823"/>
                  </a:lnTo>
                  <a:lnTo>
                    <a:pt x="600271" y="437262"/>
                  </a:lnTo>
                  <a:lnTo>
                    <a:pt x="592298" y="435892"/>
                  </a:lnTo>
                  <a:lnTo>
                    <a:pt x="592298" y="437262"/>
                  </a:lnTo>
                  <a:lnTo>
                    <a:pt x="0" y="437262"/>
                  </a:lnTo>
                  <a:close/>
                </a:path>
              </a:pathLst>
            </a:custGeom>
            <a:solidFill>
              <a:srgbClr val="729FC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Freeform: Shape 18">
              <a:extLst>
                <a:ext uri="{FF2B5EF4-FFF2-40B4-BE49-F238E27FC236}">
                  <a16:creationId xmlns:a16="http://schemas.microsoft.com/office/drawing/2014/main" id="{09BFAD28-6375-6C71-BA77-1855B4D1078F}"/>
                </a:ext>
              </a:extLst>
            </p:cNvPr>
            <p:cNvSpPr/>
            <p:nvPr/>
          </p:nvSpPr>
          <p:spPr>
            <a:xfrm flipH="1">
              <a:off x="3158886" y="2745640"/>
              <a:ext cx="676742" cy="437262"/>
            </a:xfrm>
            <a:custGeom>
              <a:avLst/>
              <a:gdLst>
                <a:gd name="connsiteX0" fmla="*/ 0 w 676742"/>
                <a:gd name="connsiteY0" fmla="*/ 0 h 437262"/>
                <a:gd name="connsiteX1" fmla="*/ 592298 w 676742"/>
                <a:gd name="connsiteY1" fmla="*/ 0 h 437262"/>
                <a:gd name="connsiteX2" fmla="*/ 592298 w 676742"/>
                <a:gd name="connsiteY2" fmla="*/ 3083 h 437262"/>
                <a:gd name="connsiteX3" fmla="*/ 600271 w 676742"/>
                <a:gd name="connsiteY3" fmla="*/ 189 h 437262"/>
                <a:gd name="connsiteX4" fmla="*/ 671963 w 676742"/>
                <a:gd name="connsiteY4" fmla="*/ 88644 h 437262"/>
                <a:gd name="connsiteX5" fmla="*/ 600271 w 676742"/>
                <a:gd name="connsiteY5" fmla="*/ 151084 h 437262"/>
                <a:gd name="connsiteX6" fmla="*/ 671963 w 676742"/>
                <a:gd name="connsiteY6" fmla="*/ 239539 h 437262"/>
                <a:gd name="connsiteX7" fmla="*/ 605051 w 676742"/>
                <a:gd name="connsiteY7" fmla="*/ 286368 h 437262"/>
                <a:gd name="connsiteX8" fmla="*/ 676742 w 676742"/>
                <a:gd name="connsiteY8" fmla="*/ 374823 h 437262"/>
                <a:gd name="connsiteX9" fmla="*/ 600271 w 676742"/>
                <a:gd name="connsiteY9" fmla="*/ 437262 h 437262"/>
                <a:gd name="connsiteX10" fmla="*/ 592298 w 676742"/>
                <a:gd name="connsiteY10" fmla="*/ 435892 h 437262"/>
                <a:gd name="connsiteX11" fmla="*/ 592298 w 676742"/>
                <a:gd name="connsiteY11" fmla="*/ 437262 h 437262"/>
                <a:gd name="connsiteX12" fmla="*/ 0 w 676742"/>
                <a:gd name="connsiteY12" fmla="*/ 437262 h 437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76742" h="437262">
                  <a:moveTo>
                    <a:pt x="0" y="0"/>
                  </a:moveTo>
                  <a:lnTo>
                    <a:pt x="592298" y="0"/>
                  </a:lnTo>
                  <a:lnTo>
                    <a:pt x="592298" y="3083"/>
                  </a:lnTo>
                  <a:lnTo>
                    <a:pt x="600271" y="189"/>
                  </a:lnTo>
                  <a:lnTo>
                    <a:pt x="671963" y="88644"/>
                  </a:lnTo>
                  <a:lnTo>
                    <a:pt x="600271" y="151084"/>
                  </a:lnTo>
                  <a:lnTo>
                    <a:pt x="671963" y="239539"/>
                  </a:lnTo>
                  <a:lnTo>
                    <a:pt x="605051" y="286368"/>
                  </a:lnTo>
                  <a:lnTo>
                    <a:pt x="676742" y="374823"/>
                  </a:lnTo>
                  <a:lnTo>
                    <a:pt x="600271" y="437262"/>
                  </a:lnTo>
                  <a:lnTo>
                    <a:pt x="592298" y="435892"/>
                  </a:lnTo>
                  <a:lnTo>
                    <a:pt x="592298" y="437262"/>
                  </a:lnTo>
                  <a:lnTo>
                    <a:pt x="0" y="437262"/>
                  </a:lnTo>
                  <a:close/>
                </a:path>
              </a:pathLst>
            </a:custGeom>
            <a:solidFill>
              <a:srgbClr val="729FC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: Shape 34">
              <a:extLst>
                <a:ext uri="{FF2B5EF4-FFF2-40B4-BE49-F238E27FC236}">
                  <a16:creationId xmlns:a16="http://schemas.microsoft.com/office/drawing/2014/main" id="{ED66FB27-143A-2126-8902-7D15EA92BAEB}"/>
                </a:ext>
              </a:extLst>
            </p:cNvPr>
            <p:cNvSpPr/>
            <p:nvPr/>
          </p:nvSpPr>
          <p:spPr>
            <a:xfrm>
              <a:off x="1667197" y="380667"/>
              <a:ext cx="2168431" cy="3171617"/>
            </a:xfrm>
            <a:custGeom>
              <a:avLst/>
              <a:gdLst>
                <a:gd name="connsiteX0" fmla="*/ 0 w 2168431"/>
                <a:gd name="connsiteY0" fmla="*/ 0 h 3171617"/>
                <a:gd name="connsiteX1" fmla="*/ 2168431 w 2168431"/>
                <a:gd name="connsiteY1" fmla="*/ 0 h 3171617"/>
                <a:gd name="connsiteX2" fmla="*/ 2168431 w 2168431"/>
                <a:gd name="connsiteY2" fmla="*/ 565186 h 3171617"/>
                <a:gd name="connsiteX3" fmla="*/ 1402716 w 2168431"/>
                <a:gd name="connsiteY3" fmla="*/ 565186 h 3171617"/>
                <a:gd name="connsiteX4" fmla="*/ 1402716 w 2168431"/>
                <a:gd name="connsiteY4" fmla="*/ 2813199 h 3171617"/>
                <a:gd name="connsiteX5" fmla="*/ 1399590 w 2168431"/>
                <a:gd name="connsiteY5" fmla="*/ 2813199 h 3171617"/>
                <a:gd name="connsiteX6" fmla="*/ 1399590 w 2168431"/>
                <a:gd name="connsiteY6" fmla="*/ 3171617 h 3171617"/>
                <a:gd name="connsiteX7" fmla="*/ 840466 w 2168431"/>
                <a:gd name="connsiteY7" fmla="*/ 3171617 h 3171617"/>
                <a:gd name="connsiteX8" fmla="*/ 840466 w 2168431"/>
                <a:gd name="connsiteY8" fmla="*/ 2813199 h 3171617"/>
                <a:gd name="connsiteX9" fmla="*/ 837637 w 2168431"/>
                <a:gd name="connsiteY9" fmla="*/ 2813199 h 3171617"/>
                <a:gd name="connsiteX10" fmla="*/ 837637 w 2168431"/>
                <a:gd name="connsiteY10" fmla="*/ 565186 h 3171617"/>
                <a:gd name="connsiteX11" fmla="*/ 0 w 2168431"/>
                <a:gd name="connsiteY11" fmla="*/ 565186 h 3171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8431" h="3171617">
                  <a:moveTo>
                    <a:pt x="0" y="0"/>
                  </a:moveTo>
                  <a:lnTo>
                    <a:pt x="2168431" y="0"/>
                  </a:lnTo>
                  <a:lnTo>
                    <a:pt x="2168431" y="565186"/>
                  </a:lnTo>
                  <a:lnTo>
                    <a:pt x="1402716" y="565186"/>
                  </a:lnTo>
                  <a:lnTo>
                    <a:pt x="1402716" y="2813199"/>
                  </a:lnTo>
                  <a:lnTo>
                    <a:pt x="1399590" y="2813199"/>
                  </a:lnTo>
                  <a:lnTo>
                    <a:pt x="1399590" y="3171617"/>
                  </a:lnTo>
                  <a:lnTo>
                    <a:pt x="840466" y="3171617"/>
                  </a:lnTo>
                  <a:lnTo>
                    <a:pt x="840466" y="2813199"/>
                  </a:lnTo>
                  <a:lnTo>
                    <a:pt x="837637" y="2813199"/>
                  </a:lnTo>
                  <a:lnTo>
                    <a:pt x="837637" y="565186"/>
                  </a:lnTo>
                  <a:lnTo>
                    <a:pt x="0" y="565186"/>
                  </a:lnTo>
                  <a:close/>
                </a:path>
              </a:pathLst>
            </a:custGeom>
            <a:solidFill>
              <a:srgbClr val="729FC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Oval 49">
              <a:extLst>
                <a:ext uri="{FF2B5EF4-FFF2-40B4-BE49-F238E27FC236}">
                  <a16:creationId xmlns:a16="http://schemas.microsoft.com/office/drawing/2014/main" id="{37686029-FAF6-F9BC-8C03-A15FD01D3977}"/>
                </a:ext>
              </a:extLst>
            </p:cNvPr>
            <p:cNvSpPr/>
            <p:nvPr/>
          </p:nvSpPr>
          <p:spPr>
            <a:xfrm>
              <a:off x="1520617" y="737252"/>
              <a:ext cx="1042533" cy="520920"/>
            </a:xfrm>
            <a:prstGeom prst="ellipse">
              <a:avLst/>
            </a:prstGeom>
            <a:noFill/>
            <a:ln w="57150">
              <a:solidFill>
                <a:srgbClr val="FF3602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50">
              <a:extLst>
                <a:ext uri="{FF2B5EF4-FFF2-40B4-BE49-F238E27FC236}">
                  <a16:creationId xmlns:a16="http://schemas.microsoft.com/office/drawing/2014/main" id="{71F27FB9-DC2D-52FF-684B-0D4D23FE2AB1}"/>
                </a:ext>
              </a:extLst>
            </p:cNvPr>
            <p:cNvSpPr/>
            <p:nvPr/>
          </p:nvSpPr>
          <p:spPr>
            <a:xfrm>
              <a:off x="3010396" y="728363"/>
              <a:ext cx="1042533" cy="520920"/>
            </a:xfrm>
            <a:prstGeom prst="ellipse">
              <a:avLst/>
            </a:prstGeom>
            <a:noFill/>
            <a:ln w="57150">
              <a:solidFill>
                <a:srgbClr val="FF3602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Fußzeilenplatzhalter 22">
            <a:extLst>
              <a:ext uri="{FF2B5EF4-FFF2-40B4-BE49-F238E27FC236}">
                <a16:creationId xmlns:a16="http://schemas.microsoft.com/office/drawing/2014/main" id="{51DE5B7F-2B36-34E0-7F72-F31763AAE6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26" name="Foliennummernplatzhalter 25">
            <a:extLst>
              <a:ext uri="{FF2B5EF4-FFF2-40B4-BE49-F238E27FC236}">
                <a16:creationId xmlns:a16="http://schemas.microsoft.com/office/drawing/2014/main" id="{F31F4337-04C9-60A9-A12C-1CF55989B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25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070720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2358290F-297A-493B-A614-0DC4409F9E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8716" y="2892552"/>
            <a:ext cx="734568" cy="1072896"/>
          </a:xfrm>
          <a:prstGeom prst="rect">
            <a:avLst/>
          </a:prstGeom>
        </p:spPr>
      </p:pic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E42BAB82-CA94-BF60-5D77-21D7047023CF}"/>
              </a:ext>
            </a:extLst>
          </p:cNvPr>
          <p:cNvSpPr/>
          <p:nvPr/>
        </p:nvSpPr>
        <p:spPr>
          <a:xfrm>
            <a:off x="9497831" y="447982"/>
            <a:ext cx="2516000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 2022-11-03.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5869B1EA-D413-106C-6569-C9DFA212E3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4D731F7-418A-3D82-45C8-E3F234EFF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26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781476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7D3ED46D-AE0C-4A0C-8C54-BC8DB44583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7166" y="2179300"/>
            <a:ext cx="582168" cy="1688592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612314B0-A152-45EC-A651-CCCDF9FD28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391537"/>
            <a:ext cx="582168" cy="1484376"/>
          </a:xfrm>
          <a:prstGeom prst="rect">
            <a:avLst/>
          </a:prstGeom>
        </p:spPr>
      </p:pic>
      <p:pic>
        <p:nvPicPr>
          <p:cNvPr id="7" name="Grafik 6" descr="Ein Bild, das Text, Transport enthält.&#10;&#10;Automatisch generierte Beschreibung">
            <a:extLst>
              <a:ext uri="{FF2B5EF4-FFF2-40B4-BE49-F238E27FC236}">
                <a16:creationId xmlns:a16="http://schemas.microsoft.com/office/drawing/2014/main" id="{074C5A04-7FAE-454B-ADDF-5C98468978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4250" y="2644461"/>
            <a:ext cx="583692" cy="1316736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720047E1-B0D4-4FB6-AF1A-870177EA2641}"/>
              </a:ext>
            </a:extLst>
          </p:cNvPr>
          <p:cNvSpPr txBox="1"/>
          <p:nvPr/>
        </p:nvSpPr>
        <p:spPr>
          <a:xfrm>
            <a:off x="4569994" y="3961197"/>
            <a:ext cx="95651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Placing screw</a:t>
            </a:r>
            <a:br>
              <a:rPr lang="en-GB" sz="1000" dirty="0"/>
            </a:br>
            <a:r>
              <a:rPr lang="en-GB" sz="1000" dirty="0"/>
              <a:t>(w/ speed &amp; </a:t>
            </a:r>
            <a:br>
              <a:rPr lang="en-GB" sz="1000" dirty="0"/>
            </a:br>
            <a:r>
              <a:rPr lang="en-GB" sz="1000" dirty="0"/>
              <a:t>pressure)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719C0250-31DF-4FD6-BCFC-3207D17A032E}"/>
              </a:ext>
            </a:extLst>
          </p:cNvPr>
          <p:cNvSpPr txBox="1"/>
          <p:nvPr/>
        </p:nvSpPr>
        <p:spPr>
          <a:xfrm>
            <a:off x="5908828" y="3961197"/>
            <a:ext cx="95651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Heating, </a:t>
            </a:r>
            <a:br>
              <a:rPr lang="en-GB" sz="1000" dirty="0"/>
            </a:br>
            <a:r>
              <a:rPr lang="en-GB" sz="1000" dirty="0"/>
              <a:t>Forming material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94ACA7D4-AA75-4645-84B9-06B4B15825C0}"/>
              </a:ext>
            </a:extLst>
          </p:cNvPr>
          <p:cNvSpPr txBox="1"/>
          <p:nvPr/>
        </p:nvSpPr>
        <p:spPr>
          <a:xfrm>
            <a:off x="7062697" y="3961197"/>
            <a:ext cx="11267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Forming thread &amp; tighten screw</a:t>
            </a:r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5075CEF5-960C-9B42-F9DB-670535C1466E}"/>
              </a:ext>
            </a:extLst>
          </p:cNvPr>
          <p:cNvSpPr/>
          <p:nvPr/>
        </p:nvSpPr>
        <p:spPr>
          <a:xfrm>
            <a:off x="9497831" y="447982"/>
            <a:ext cx="2516000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 2022-11-03.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4CA380D-7607-D57E-85D4-CD9AA6CEFB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A0DD829-A235-3DD5-31F6-0B5E126B57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27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180820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E47B6FE7-5C32-465F-AD8B-81FFA27D5B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7756" y="2829306"/>
            <a:ext cx="856488" cy="1199388"/>
          </a:xfrm>
          <a:prstGeom prst="rect">
            <a:avLst/>
          </a:prstGeom>
        </p:spPr>
      </p:pic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92C4648B-00D5-4879-A21D-335FD93E5850}"/>
              </a:ext>
            </a:extLst>
          </p:cNvPr>
          <p:cNvCxnSpPr>
            <a:cxnSpLocks/>
          </p:cNvCxnSpPr>
          <p:nvPr/>
        </p:nvCxnSpPr>
        <p:spPr>
          <a:xfrm flipV="1">
            <a:off x="5452811" y="3099338"/>
            <a:ext cx="0" cy="853541"/>
          </a:xfrm>
          <a:prstGeom prst="line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id="{3510637D-F18E-497F-9D14-5EAA6B663775}"/>
              </a:ext>
            </a:extLst>
          </p:cNvPr>
          <p:cNvCxnSpPr>
            <a:cxnSpLocks/>
          </p:cNvCxnSpPr>
          <p:nvPr/>
        </p:nvCxnSpPr>
        <p:spPr>
          <a:xfrm>
            <a:off x="6691503" y="2907506"/>
            <a:ext cx="1" cy="198150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feld 5">
            <a:extLst>
              <a:ext uri="{FF2B5EF4-FFF2-40B4-BE49-F238E27FC236}">
                <a16:creationId xmlns:a16="http://schemas.microsoft.com/office/drawing/2014/main" id="{3629D06E-0A82-41BD-B65A-26E9F6462C17}"/>
              </a:ext>
            </a:extLst>
          </p:cNvPr>
          <p:cNvSpPr txBox="1"/>
          <p:nvPr/>
        </p:nvSpPr>
        <p:spPr>
          <a:xfrm>
            <a:off x="6757790" y="2954755"/>
            <a:ext cx="3692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t</a:t>
            </a:r>
            <a:r>
              <a:rPr lang="en-GB" sz="1000" baseline="-25000" dirty="0"/>
              <a:t>1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8A937C0D-FC5C-45E5-8869-4B61060417EC}"/>
              </a:ext>
            </a:extLst>
          </p:cNvPr>
          <p:cNvSpPr txBox="1"/>
          <p:nvPr/>
        </p:nvSpPr>
        <p:spPr>
          <a:xfrm rot="16200000">
            <a:off x="5034921" y="3404188"/>
            <a:ext cx="6795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length</a:t>
            </a:r>
          </a:p>
        </p:txBody>
      </p: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E35078D5-3AF9-4270-805A-408255EDCD3C}"/>
              </a:ext>
            </a:extLst>
          </p:cNvPr>
          <p:cNvCxnSpPr>
            <a:cxnSpLocks/>
          </p:cNvCxnSpPr>
          <p:nvPr/>
        </p:nvCxnSpPr>
        <p:spPr>
          <a:xfrm>
            <a:off x="6368966" y="3105656"/>
            <a:ext cx="39842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45C7A44C-AA97-4DBC-93BC-CC1C84743883}"/>
              </a:ext>
            </a:extLst>
          </p:cNvPr>
          <p:cNvCxnSpPr>
            <a:cxnSpLocks/>
          </p:cNvCxnSpPr>
          <p:nvPr/>
        </p:nvCxnSpPr>
        <p:spPr>
          <a:xfrm>
            <a:off x="6368966" y="3203287"/>
            <a:ext cx="39842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6085F4B3-17B1-41BF-A8DC-729CA52C221A}"/>
              </a:ext>
            </a:extLst>
          </p:cNvPr>
          <p:cNvCxnSpPr>
            <a:cxnSpLocks/>
          </p:cNvCxnSpPr>
          <p:nvPr/>
        </p:nvCxnSpPr>
        <p:spPr>
          <a:xfrm>
            <a:off x="6368966" y="3246150"/>
            <a:ext cx="39842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6684035A-0A13-4A74-AA7B-67D15C557234}"/>
              </a:ext>
            </a:extLst>
          </p:cNvPr>
          <p:cNvCxnSpPr>
            <a:cxnSpLocks/>
          </p:cNvCxnSpPr>
          <p:nvPr/>
        </p:nvCxnSpPr>
        <p:spPr>
          <a:xfrm flipH="1" flipV="1">
            <a:off x="6699255" y="3246150"/>
            <a:ext cx="12881" cy="338964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7715D1F2-74DA-422C-A9AB-613CFC1C5BBF}"/>
              </a:ext>
            </a:extLst>
          </p:cNvPr>
          <p:cNvCxnSpPr>
            <a:cxnSpLocks/>
          </p:cNvCxnSpPr>
          <p:nvPr/>
        </p:nvCxnSpPr>
        <p:spPr>
          <a:xfrm>
            <a:off x="6691503" y="2936586"/>
            <a:ext cx="11811" cy="4090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feld 20">
            <a:extLst>
              <a:ext uri="{FF2B5EF4-FFF2-40B4-BE49-F238E27FC236}">
                <a16:creationId xmlns:a16="http://schemas.microsoft.com/office/drawing/2014/main" id="{9D99DCAA-0B87-48E9-9D23-4E91A1872653}"/>
              </a:ext>
            </a:extLst>
          </p:cNvPr>
          <p:cNvSpPr txBox="1"/>
          <p:nvPr/>
        </p:nvSpPr>
        <p:spPr>
          <a:xfrm>
            <a:off x="6757790" y="3203918"/>
            <a:ext cx="3692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t</a:t>
            </a:r>
            <a:r>
              <a:rPr lang="en-GB" sz="1000" baseline="-25000" dirty="0"/>
              <a:t>2</a:t>
            </a:r>
          </a:p>
        </p:txBody>
      </p: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220A42B8-30CB-4B8F-B941-E55738420DC0}"/>
              </a:ext>
            </a:extLst>
          </p:cNvPr>
          <p:cNvCxnSpPr>
            <a:cxnSpLocks/>
            <a:endCxn id="45" idx="2"/>
          </p:cNvCxnSpPr>
          <p:nvPr/>
        </p:nvCxnSpPr>
        <p:spPr>
          <a:xfrm flipH="1" flipV="1">
            <a:off x="5409775" y="2926794"/>
            <a:ext cx="192258" cy="3118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42F70340-740A-4F36-8E58-CEB47F0A8636}"/>
              </a:ext>
            </a:extLst>
          </p:cNvPr>
          <p:cNvCxnSpPr>
            <a:cxnSpLocks/>
          </p:cNvCxnSpPr>
          <p:nvPr/>
        </p:nvCxnSpPr>
        <p:spPr>
          <a:xfrm flipV="1">
            <a:off x="6699255" y="3092195"/>
            <a:ext cx="171318" cy="701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r Verbinder 28">
            <a:extLst>
              <a:ext uri="{FF2B5EF4-FFF2-40B4-BE49-F238E27FC236}">
                <a16:creationId xmlns:a16="http://schemas.microsoft.com/office/drawing/2014/main" id="{8AADA5BC-A171-4F7F-894A-E5BDA4ED4A85}"/>
              </a:ext>
            </a:extLst>
          </p:cNvPr>
          <p:cNvCxnSpPr/>
          <p:nvPr/>
        </p:nvCxnSpPr>
        <p:spPr>
          <a:xfrm flipH="1">
            <a:off x="5403056" y="3101719"/>
            <a:ext cx="39528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95EA3726-89B7-45BB-B87C-0911B3C69281}"/>
              </a:ext>
            </a:extLst>
          </p:cNvPr>
          <p:cNvCxnSpPr>
            <a:cxnSpLocks/>
          </p:cNvCxnSpPr>
          <p:nvPr/>
        </p:nvCxnSpPr>
        <p:spPr>
          <a:xfrm flipH="1">
            <a:off x="5403056" y="3956588"/>
            <a:ext cx="69294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r Verbinder 39">
            <a:extLst>
              <a:ext uri="{FF2B5EF4-FFF2-40B4-BE49-F238E27FC236}">
                <a16:creationId xmlns:a16="http://schemas.microsoft.com/office/drawing/2014/main" id="{154DE379-3482-4184-A457-6EB85E255DF0}"/>
              </a:ext>
            </a:extLst>
          </p:cNvPr>
          <p:cNvCxnSpPr>
            <a:cxnSpLocks/>
          </p:cNvCxnSpPr>
          <p:nvPr/>
        </p:nvCxnSpPr>
        <p:spPr>
          <a:xfrm flipH="1">
            <a:off x="5553075" y="3557260"/>
            <a:ext cx="54292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r Verbinder 41">
            <a:extLst>
              <a:ext uri="{FF2B5EF4-FFF2-40B4-BE49-F238E27FC236}">
                <a16:creationId xmlns:a16="http://schemas.microsoft.com/office/drawing/2014/main" id="{7C3A9595-51BB-4FCD-B115-250F90A6750E}"/>
              </a:ext>
            </a:extLst>
          </p:cNvPr>
          <p:cNvCxnSpPr>
            <a:cxnSpLocks/>
          </p:cNvCxnSpPr>
          <p:nvPr/>
        </p:nvCxnSpPr>
        <p:spPr>
          <a:xfrm flipV="1">
            <a:off x="5598067" y="3099340"/>
            <a:ext cx="0" cy="457920"/>
          </a:xfrm>
          <a:prstGeom prst="line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feld 44">
            <a:extLst>
              <a:ext uri="{FF2B5EF4-FFF2-40B4-BE49-F238E27FC236}">
                <a16:creationId xmlns:a16="http://schemas.microsoft.com/office/drawing/2014/main" id="{F18D7594-C262-41E5-9878-57A1BC06A18B}"/>
              </a:ext>
            </a:extLst>
          </p:cNvPr>
          <p:cNvSpPr txBox="1"/>
          <p:nvPr/>
        </p:nvSpPr>
        <p:spPr>
          <a:xfrm>
            <a:off x="5070021" y="2526684"/>
            <a:ext cx="6795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thread length</a:t>
            </a:r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E9E886DD-F742-5154-9F0E-DF3554022B70}"/>
              </a:ext>
            </a:extLst>
          </p:cNvPr>
          <p:cNvSpPr/>
          <p:nvPr/>
        </p:nvSpPr>
        <p:spPr>
          <a:xfrm>
            <a:off x="9497831" y="447982"/>
            <a:ext cx="2516000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 2022-11-03.</a:t>
            </a:r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BF0BC039-2503-9ACF-E0D2-840CE734CF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AE5F5E28-41A1-E63B-3393-3E0628325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28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018234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3123D1D8-FAD0-4193-AB53-F5AFBC8091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1620" y="3116580"/>
            <a:ext cx="1508760" cy="624840"/>
          </a:xfrm>
          <a:prstGeom prst="rect">
            <a:avLst/>
          </a:prstGeom>
        </p:spPr>
      </p:pic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BCCC35B6-227A-4D3E-8A38-1D1F4900D9C9}"/>
              </a:ext>
            </a:extLst>
          </p:cNvPr>
          <p:cNvCxnSpPr>
            <a:cxnSpLocks/>
          </p:cNvCxnSpPr>
          <p:nvPr/>
        </p:nvCxnSpPr>
        <p:spPr>
          <a:xfrm>
            <a:off x="7067740" y="2993231"/>
            <a:ext cx="1" cy="198150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>
            <a:extLst>
              <a:ext uri="{FF2B5EF4-FFF2-40B4-BE49-F238E27FC236}">
                <a16:creationId xmlns:a16="http://schemas.microsoft.com/office/drawing/2014/main" id="{B23C57CB-9C9C-444E-9A12-057A65352F82}"/>
              </a:ext>
            </a:extLst>
          </p:cNvPr>
          <p:cNvSpPr txBox="1"/>
          <p:nvPr/>
        </p:nvSpPr>
        <p:spPr>
          <a:xfrm>
            <a:off x="7051613" y="3160525"/>
            <a:ext cx="3692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 dirty="0"/>
              <a:t>t</a:t>
            </a:r>
            <a:r>
              <a:rPr lang="de-DE" sz="1000" baseline="-25000" dirty="0"/>
              <a:t>1</a:t>
            </a:r>
          </a:p>
        </p:txBody>
      </p: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6AA969DF-D774-4493-8524-BCAD566EAA34}"/>
              </a:ext>
            </a:extLst>
          </p:cNvPr>
          <p:cNvCxnSpPr>
            <a:cxnSpLocks/>
          </p:cNvCxnSpPr>
          <p:nvPr/>
        </p:nvCxnSpPr>
        <p:spPr>
          <a:xfrm>
            <a:off x="6735679" y="3191381"/>
            <a:ext cx="39842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BEF3CB6F-D2B1-405F-ABD3-5C6D66800ABB}"/>
              </a:ext>
            </a:extLst>
          </p:cNvPr>
          <p:cNvCxnSpPr>
            <a:cxnSpLocks/>
          </p:cNvCxnSpPr>
          <p:nvPr/>
        </p:nvCxnSpPr>
        <p:spPr>
          <a:xfrm>
            <a:off x="6735679" y="3386137"/>
            <a:ext cx="39842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6E46EEE6-9F72-4A23-BDBC-955D9E36D19C}"/>
              </a:ext>
            </a:extLst>
          </p:cNvPr>
          <p:cNvCxnSpPr>
            <a:cxnSpLocks/>
          </p:cNvCxnSpPr>
          <p:nvPr/>
        </p:nvCxnSpPr>
        <p:spPr>
          <a:xfrm>
            <a:off x="6735679" y="3479006"/>
            <a:ext cx="39842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CACA321C-D08C-4AC6-817F-235B4B993589}"/>
              </a:ext>
            </a:extLst>
          </p:cNvPr>
          <p:cNvCxnSpPr>
            <a:cxnSpLocks/>
          </p:cNvCxnSpPr>
          <p:nvPr/>
        </p:nvCxnSpPr>
        <p:spPr>
          <a:xfrm flipH="1" flipV="1">
            <a:off x="7068349" y="3479007"/>
            <a:ext cx="12881" cy="338964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87FFB599-BA06-49E8-8297-807EF6F453CC}"/>
              </a:ext>
            </a:extLst>
          </p:cNvPr>
          <p:cNvCxnSpPr>
            <a:cxnSpLocks/>
          </p:cNvCxnSpPr>
          <p:nvPr/>
        </p:nvCxnSpPr>
        <p:spPr>
          <a:xfrm>
            <a:off x="7070027" y="3191381"/>
            <a:ext cx="0" cy="3224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>
            <a:extLst>
              <a:ext uri="{FF2B5EF4-FFF2-40B4-BE49-F238E27FC236}">
                <a16:creationId xmlns:a16="http://schemas.microsoft.com/office/drawing/2014/main" id="{5525DE7B-2E81-448C-AFF7-B558331CD685}"/>
              </a:ext>
            </a:extLst>
          </p:cNvPr>
          <p:cNvSpPr txBox="1"/>
          <p:nvPr/>
        </p:nvSpPr>
        <p:spPr>
          <a:xfrm>
            <a:off x="7067074" y="3319766"/>
            <a:ext cx="3692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 dirty="0"/>
              <a:t>t</a:t>
            </a:r>
            <a:r>
              <a:rPr lang="de-DE" sz="1000" baseline="-25000" dirty="0"/>
              <a:t>2</a:t>
            </a:r>
          </a:p>
        </p:txBody>
      </p: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83663271-0BEA-4F22-9E42-46F4E08F4B30}"/>
              </a:ext>
            </a:extLst>
          </p:cNvPr>
          <p:cNvCxnSpPr>
            <a:cxnSpLocks/>
          </p:cNvCxnSpPr>
          <p:nvPr/>
        </p:nvCxnSpPr>
        <p:spPr>
          <a:xfrm>
            <a:off x="5769864" y="2805113"/>
            <a:ext cx="0" cy="3867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A1D1C4A0-C6B1-4341-9B04-845B43AA0442}"/>
              </a:ext>
            </a:extLst>
          </p:cNvPr>
          <p:cNvCxnSpPr>
            <a:cxnSpLocks/>
          </p:cNvCxnSpPr>
          <p:nvPr/>
        </p:nvCxnSpPr>
        <p:spPr>
          <a:xfrm>
            <a:off x="6417564" y="2805113"/>
            <a:ext cx="0" cy="3867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2A535502-45B1-464C-B831-758340587E12}"/>
              </a:ext>
            </a:extLst>
          </p:cNvPr>
          <p:cNvCxnSpPr>
            <a:cxnSpLocks/>
          </p:cNvCxnSpPr>
          <p:nvPr/>
        </p:nvCxnSpPr>
        <p:spPr>
          <a:xfrm>
            <a:off x="5803202" y="2993231"/>
            <a:ext cx="0" cy="3867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D3287821-2CA5-4044-8BC4-92FBAEBCE0BB}"/>
              </a:ext>
            </a:extLst>
          </p:cNvPr>
          <p:cNvCxnSpPr>
            <a:cxnSpLocks/>
          </p:cNvCxnSpPr>
          <p:nvPr/>
        </p:nvCxnSpPr>
        <p:spPr>
          <a:xfrm>
            <a:off x="6379457" y="2993231"/>
            <a:ext cx="0" cy="3867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r Verbinder 21">
            <a:extLst>
              <a:ext uri="{FF2B5EF4-FFF2-40B4-BE49-F238E27FC236}">
                <a16:creationId xmlns:a16="http://schemas.microsoft.com/office/drawing/2014/main" id="{A8478D45-8BB0-4653-A65D-E493744E29CD}"/>
              </a:ext>
            </a:extLst>
          </p:cNvPr>
          <p:cNvCxnSpPr>
            <a:cxnSpLocks/>
          </p:cNvCxnSpPr>
          <p:nvPr/>
        </p:nvCxnSpPr>
        <p:spPr>
          <a:xfrm>
            <a:off x="5769864" y="2891343"/>
            <a:ext cx="647700" cy="0"/>
          </a:xfrm>
          <a:prstGeom prst="line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B7273103-1E39-4EA1-B415-D226139FD3BB}"/>
              </a:ext>
            </a:extLst>
          </p:cNvPr>
          <p:cNvCxnSpPr>
            <a:cxnSpLocks/>
          </p:cNvCxnSpPr>
          <p:nvPr/>
        </p:nvCxnSpPr>
        <p:spPr>
          <a:xfrm>
            <a:off x="5803202" y="3038980"/>
            <a:ext cx="576255" cy="0"/>
          </a:xfrm>
          <a:prstGeom prst="line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feld 26">
            <a:extLst>
              <a:ext uri="{FF2B5EF4-FFF2-40B4-BE49-F238E27FC236}">
                <a16:creationId xmlns:a16="http://schemas.microsoft.com/office/drawing/2014/main" id="{F6334467-B304-461A-9E5C-57795026679C}"/>
              </a:ext>
            </a:extLst>
          </p:cNvPr>
          <p:cNvSpPr txBox="1"/>
          <p:nvPr/>
        </p:nvSpPr>
        <p:spPr>
          <a:xfrm>
            <a:off x="5890052" y="2680141"/>
            <a:ext cx="3692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 dirty="0"/>
              <a:t>d</a:t>
            </a:r>
            <a:r>
              <a:rPr lang="de-DE" sz="1000" baseline="-25000" dirty="0"/>
              <a:t>D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579FEDBE-C7B6-40FC-921F-C89ACD3815B2}"/>
              </a:ext>
            </a:extLst>
          </p:cNvPr>
          <p:cNvSpPr txBox="1"/>
          <p:nvPr/>
        </p:nvSpPr>
        <p:spPr>
          <a:xfrm>
            <a:off x="5896917" y="2834208"/>
            <a:ext cx="3692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 dirty="0"/>
              <a:t>d</a:t>
            </a:r>
            <a:r>
              <a:rPr lang="de-DE" sz="1000" baseline="-25000" dirty="0"/>
              <a:t>w</a:t>
            </a:r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BB38D205-F658-EC02-DCB0-87CFF15F6C51}"/>
              </a:ext>
            </a:extLst>
          </p:cNvPr>
          <p:cNvSpPr/>
          <p:nvPr/>
        </p:nvSpPr>
        <p:spPr>
          <a:xfrm>
            <a:off x="9497831" y="447982"/>
            <a:ext cx="2516000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 2022-11-03.</a:t>
            </a:r>
          </a:p>
        </p:txBody>
      </p:sp>
      <p:sp>
        <p:nvSpPr>
          <p:cNvPr id="12" name="Fußzeilenplatzhalter 11">
            <a:extLst>
              <a:ext uri="{FF2B5EF4-FFF2-40B4-BE49-F238E27FC236}">
                <a16:creationId xmlns:a16="http://schemas.microsoft.com/office/drawing/2014/main" id="{61632BC6-3727-9162-4128-55B3CB3DDD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5" name="Foliennummernplatzhalter 14">
            <a:extLst>
              <a:ext uri="{FF2B5EF4-FFF2-40B4-BE49-F238E27FC236}">
                <a16:creationId xmlns:a16="http://schemas.microsoft.com/office/drawing/2014/main" id="{2591B6AD-3870-5877-B34A-18B44CD362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29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65065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5A0FB253-D93E-438C-BB97-EC8ABBCD8A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72540" y="2094614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 dirty="0"/>
          </a:p>
        </p:txBody>
      </p:sp>
      <p:graphicFrame>
        <p:nvGraphicFramePr>
          <p:cNvPr id="3" name="Objekt 2">
            <a:extLst>
              <a:ext uri="{FF2B5EF4-FFF2-40B4-BE49-F238E27FC236}">
                <a16:creationId xmlns:a16="http://schemas.microsoft.com/office/drawing/2014/main" id="{DEEEDB4C-A22F-4812-B755-7B76F5EF107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02802330"/>
              </p:ext>
            </p:extLst>
          </p:nvPr>
        </p:nvGraphicFramePr>
        <p:xfrm>
          <a:off x="3572540" y="2094614"/>
          <a:ext cx="4781550" cy="1476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resentation" r:id="rId3" imgW="1869979" imgH="1403690" progId="PowerPoint.Show.8">
                  <p:embed/>
                </p:oleObj>
              </mc:Choice>
              <mc:Fallback>
                <p:oleObj name="Presentation" r:id="rId3" imgW="1869979" imgH="1403690" progId="PowerPoint.Show.8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 r="15872" b="65649"/>
                      <a:stretch>
                        <a:fillRect/>
                      </a:stretch>
                    </p:blipFill>
                    <p:spPr bwMode="auto">
                      <a:xfrm>
                        <a:off x="3572540" y="2094614"/>
                        <a:ext cx="4781550" cy="14763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B40F7CC9-F2C1-B1DC-4A2B-8865C560A3CC}"/>
              </a:ext>
            </a:extLst>
          </p:cNvPr>
          <p:cNvSpPr/>
          <p:nvPr/>
        </p:nvSpPr>
        <p:spPr>
          <a:xfrm>
            <a:off x="9668540" y="328799"/>
            <a:ext cx="2174539" cy="578882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This graphic can be edited: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Just double-click it!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52B95F8-CD7A-D960-A730-1BCD53A5B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94D0405D-8C9B-5A92-6344-1E93F1C31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540820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rafik 19" descr="Ein Bild, das Shoji, Gebäude, Fenster enthält.&#10;&#10;Automatisch generierte Beschreibung">
            <a:extLst>
              <a:ext uri="{FF2B5EF4-FFF2-40B4-BE49-F238E27FC236}">
                <a16:creationId xmlns:a16="http://schemas.microsoft.com/office/drawing/2014/main" id="{80EC0C50-FD97-40B8-B4D5-35308CDE95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1620" y="3119819"/>
            <a:ext cx="1508760" cy="437388"/>
          </a:xfrm>
          <a:prstGeom prst="rect">
            <a:avLst/>
          </a:prstGeom>
        </p:spPr>
      </p:pic>
      <p:cxnSp>
        <p:nvCxnSpPr>
          <p:cNvPr id="3" name="Gerader Verbinder 2">
            <a:extLst>
              <a:ext uri="{FF2B5EF4-FFF2-40B4-BE49-F238E27FC236}">
                <a16:creationId xmlns:a16="http://schemas.microsoft.com/office/drawing/2014/main" id="{7BD9670B-D0E8-4117-BA51-7C7537055C9F}"/>
              </a:ext>
            </a:extLst>
          </p:cNvPr>
          <p:cNvCxnSpPr>
            <a:cxnSpLocks/>
          </p:cNvCxnSpPr>
          <p:nvPr/>
        </p:nvCxnSpPr>
        <p:spPr>
          <a:xfrm>
            <a:off x="7067740" y="2993231"/>
            <a:ext cx="1" cy="198150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feld 3">
            <a:extLst>
              <a:ext uri="{FF2B5EF4-FFF2-40B4-BE49-F238E27FC236}">
                <a16:creationId xmlns:a16="http://schemas.microsoft.com/office/drawing/2014/main" id="{7FEF4D44-A2AF-4050-9154-655230978937}"/>
              </a:ext>
            </a:extLst>
          </p:cNvPr>
          <p:cNvSpPr txBox="1"/>
          <p:nvPr/>
        </p:nvSpPr>
        <p:spPr>
          <a:xfrm>
            <a:off x="7051613" y="3160525"/>
            <a:ext cx="3692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 dirty="0"/>
              <a:t>t</a:t>
            </a:r>
            <a:r>
              <a:rPr lang="de-DE" sz="1000" baseline="-25000" dirty="0"/>
              <a:t>1</a:t>
            </a:r>
          </a:p>
        </p:txBody>
      </p:sp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id="{456F8B6B-49BD-4425-ADC8-16D8D58F50D7}"/>
              </a:ext>
            </a:extLst>
          </p:cNvPr>
          <p:cNvCxnSpPr>
            <a:cxnSpLocks/>
          </p:cNvCxnSpPr>
          <p:nvPr/>
        </p:nvCxnSpPr>
        <p:spPr>
          <a:xfrm>
            <a:off x="6735679" y="3191381"/>
            <a:ext cx="39842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CE29BC00-6608-4D58-A4F0-6898E2EC1EF1}"/>
              </a:ext>
            </a:extLst>
          </p:cNvPr>
          <p:cNvCxnSpPr>
            <a:cxnSpLocks/>
          </p:cNvCxnSpPr>
          <p:nvPr/>
        </p:nvCxnSpPr>
        <p:spPr>
          <a:xfrm>
            <a:off x="6735679" y="3386137"/>
            <a:ext cx="39842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D19375F6-05CC-4DFF-834D-56B50D53ABC5}"/>
              </a:ext>
            </a:extLst>
          </p:cNvPr>
          <p:cNvCxnSpPr>
            <a:cxnSpLocks/>
          </p:cNvCxnSpPr>
          <p:nvPr/>
        </p:nvCxnSpPr>
        <p:spPr>
          <a:xfrm>
            <a:off x="6735679" y="3479006"/>
            <a:ext cx="39842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27C7DA2B-9B31-48F9-83A8-0A928C5BABBF}"/>
              </a:ext>
            </a:extLst>
          </p:cNvPr>
          <p:cNvCxnSpPr>
            <a:cxnSpLocks/>
          </p:cNvCxnSpPr>
          <p:nvPr/>
        </p:nvCxnSpPr>
        <p:spPr>
          <a:xfrm flipH="1" flipV="1">
            <a:off x="7068349" y="3479007"/>
            <a:ext cx="12881" cy="338964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3D69D5B4-94F3-4691-9800-A6DD3B97CDD6}"/>
              </a:ext>
            </a:extLst>
          </p:cNvPr>
          <p:cNvCxnSpPr>
            <a:cxnSpLocks/>
          </p:cNvCxnSpPr>
          <p:nvPr/>
        </p:nvCxnSpPr>
        <p:spPr>
          <a:xfrm>
            <a:off x="7070027" y="3191381"/>
            <a:ext cx="0" cy="3224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feld 9">
            <a:extLst>
              <a:ext uri="{FF2B5EF4-FFF2-40B4-BE49-F238E27FC236}">
                <a16:creationId xmlns:a16="http://schemas.microsoft.com/office/drawing/2014/main" id="{DE959CC8-3A75-4254-8846-8550EB979CC3}"/>
              </a:ext>
            </a:extLst>
          </p:cNvPr>
          <p:cNvSpPr txBox="1"/>
          <p:nvPr/>
        </p:nvSpPr>
        <p:spPr>
          <a:xfrm>
            <a:off x="7067074" y="3319766"/>
            <a:ext cx="3692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 dirty="0"/>
              <a:t>t</a:t>
            </a:r>
            <a:r>
              <a:rPr lang="de-DE" sz="1000" baseline="-25000" dirty="0"/>
              <a:t>2</a:t>
            </a:r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16FD3899-3080-45F6-88EE-37D1F3E853C8}"/>
              </a:ext>
            </a:extLst>
          </p:cNvPr>
          <p:cNvCxnSpPr>
            <a:cxnSpLocks/>
          </p:cNvCxnSpPr>
          <p:nvPr/>
        </p:nvCxnSpPr>
        <p:spPr>
          <a:xfrm>
            <a:off x="5769864" y="2805113"/>
            <a:ext cx="0" cy="3867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4A4994BE-089C-4BEB-B748-590BD4BD11B8}"/>
              </a:ext>
            </a:extLst>
          </p:cNvPr>
          <p:cNvCxnSpPr>
            <a:cxnSpLocks/>
          </p:cNvCxnSpPr>
          <p:nvPr/>
        </p:nvCxnSpPr>
        <p:spPr>
          <a:xfrm>
            <a:off x="6417564" y="2805113"/>
            <a:ext cx="0" cy="3867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3CF76B55-FA86-402A-80B4-47E069DD57EA}"/>
              </a:ext>
            </a:extLst>
          </p:cNvPr>
          <p:cNvCxnSpPr>
            <a:cxnSpLocks/>
          </p:cNvCxnSpPr>
          <p:nvPr/>
        </p:nvCxnSpPr>
        <p:spPr>
          <a:xfrm>
            <a:off x="6261373" y="2993231"/>
            <a:ext cx="0" cy="3867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836C0B09-8321-4DA5-BA78-6C62388A678B}"/>
              </a:ext>
            </a:extLst>
          </p:cNvPr>
          <p:cNvCxnSpPr>
            <a:cxnSpLocks/>
          </p:cNvCxnSpPr>
          <p:nvPr/>
        </p:nvCxnSpPr>
        <p:spPr>
          <a:xfrm>
            <a:off x="5769864" y="2891343"/>
            <a:ext cx="647700" cy="0"/>
          </a:xfrm>
          <a:prstGeom prst="line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E29346BC-A43B-45B1-914B-456AAE91B8DC}"/>
              </a:ext>
            </a:extLst>
          </p:cNvPr>
          <p:cNvCxnSpPr>
            <a:cxnSpLocks/>
          </p:cNvCxnSpPr>
          <p:nvPr/>
        </p:nvCxnSpPr>
        <p:spPr>
          <a:xfrm>
            <a:off x="5929409" y="3038980"/>
            <a:ext cx="329861" cy="0"/>
          </a:xfrm>
          <a:prstGeom prst="line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feld 16">
            <a:extLst>
              <a:ext uri="{FF2B5EF4-FFF2-40B4-BE49-F238E27FC236}">
                <a16:creationId xmlns:a16="http://schemas.microsoft.com/office/drawing/2014/main" id="{783AC6DB-B977-4400-A9B9-A4C72AB08348}"/>
              </a:ext>
            </a:extLst>
          </p:cNvPr>
          <p:cNvSpPr txBox="1"/>
          <p:nvPr/>
        </p:nvSpPr>
        <p:spPr>
          <a:xfrm>
            <a:off x="5890052" y="2680141"/>
            <a:ext cx="3692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 dirty="0"/>
              <a:t>d</a:t>
            </a:r>
            <a:r>
              <a:rPr lang="de-DE" sz="1000" baseline="-25000" dirty="0"/>
              <a:t>D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E8B0DB66-6A43-42F7-8C22-BA17317B66BD}"/>
              </a:ext>
            </a:extLst>
          </p:cNvPr>
          <p:cNvSpPr txBox="1"/>
          <p:nvPr/>
        </p:nvSpPr>
        <p:spPr>
          <a:xfrm>
            <a:off x="5896917" y="2834208"/>
            <a:ext cx="3692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 dirty="0"/>
              <a:t>d</a:t>
            </a:r>
            <a:r>
              <a:rPr lang="de-DE" sz="1000" baseline="-25000" dirty="0"/>
              <a:t>V</a:t>
            </a:r>
          </a:p>
        </p:txBody>
      </p: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46BB2A1D-7F22-4EF8-B11C-CB41F492ADB9}"/>
              </a:ext>
            </a:extLst>
          </p:cNvPr>
          <p:cNvCxnSpPr>
            <a:cxnSpLocks/>
          </p:cNvCxnSpPr>
          <p:nvPr/>
        </p:nvCxnSpPr>
        <p:spPr>
          <a:xfrm>
            <a:off x="5929409" y="2997987"/>
            <a:ext cx="0" cy="3867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955630FA-5476-CD36-0A86-ADDADF00C05C}"/>
              </a:ext>
            </a:extLst>
          </p:cNvPr>
          <p:cNvSpPr/>
          <p:nvPr/>
        </p:nvSpPr>
        <p:spPr>
          <a:xfrm>
            <a:off x="9497831" y="447982"/>
            <a:ext cx="2516000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 2022-11-03.</a:t>
            </a:r>
          </a:p>
        </p:txBody>
      </p:sp>
      <p:sp>
        <p:nvSpPr>
          <p:cNvPr id="13" name="Fußzeilenplatzhalter 12">
            <a:extLst>
              <a:ext uri="{FF2B5EF4-FFF2-40B4-BE49-F238E27FC236}">
                <a16:creationId xmlns:a16="http://schemas.microsoft.com/office/drawing/2014/main" id="{6C281086-B8C9-B6C8-BB4C-FBCB1CE15D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23" name="Foliennummernplatzhalter 22">
            <a:extLst>
              <a:ext uri="{FF2B5EF4-FFF2-40B4-BE49-F238E27FC236}">
                <a16:creationId xmlns:a16="http://schemas.microsoft.com/office/drawing/2014/main" id="{BF181061-A6A8-DFE3-0771-945D0A7BA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30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548981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3FA65361-41EC-41BF-8BD2-39CFAEDB7E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1570" y="3163824"/>
            <a:ext cx="2308860" cy="530352"/>
          </a:xfrm>
          <a:prstGeom prst="rect">
            <a:avLst/>
          </a:prstGeom>
        </p:spPr>
      </p:pic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42631E95-2FF8-421D-BC38-F28D1286B845}"/>
              </a:ext>
            </a:extLst>
          </p:cNvPr>
          <p:cNvCxnSpPr>
            <a:cxnSpLocks/>
          </p:cNvCxnSpPr>
          <p:nvPr/>
        </p:nvCxnSpPr>
        <p:spPr>
          <a:xfrm>
            <a:off x="7416990" y="3037681"/>
            <a:ext cx="1" cy="198150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feld 6">
            <a:extLst>
              <a:ext uri="{FF2B5EF4-FFF2-40B4-BE49-F238E27FC236}">
                <a16:creationId xmlns:a16="http://schemas.microsoft.com/office/drawing/2014/main" id="{17C817DF-65C2-4A5B-B85A-43609240887F}"/>
              </a:ext>
            </a:extLst>
          </p:cNvPr>
          <p:cNvSpPr txBox="1"/>
          <p:nvPr/>
        </p:nvSpPr>
        <p:spPr>
          <a:xfrm>
            <a:off x="7369907" y="3145449"/>
            <a:ext cx="3692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t</a:t>
            </a:r>
            <a:r>
              <a:rPr lang="en-GB" sz="1000" baseline="-25000" dirty="0"/>
              <a:t>1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B40CF5D0-B194-40D8-9960-FD87BBF72863}"/>
              </a:ext>
            </a:extLst>
          </p:cNvPr>
          <p:cNvCxnSpPr>
            <a:cxnSpLocks/>
          </p:cNvCxnSpPr>
          <p:nvPr/>
        </p:nvCxnSpPr>
        <p:spPr>
          <a:xfrm>
            <a:off x="7084929" y="3235831"/>
            <a:ext cx="39842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DB1FA9A8-8F66-43C1-8406-EC44FC2F57A5}"/>
              </a:ext>
            </a:extLst>
          </p:cNvPr>
          <p:cNvCxnSpPr>
            <a:cxnSpLocks/>
          </p:cNvCxnSpPr>
          <p:nvPr/>
        </p:nvCxnSpPr>
        <p:spPr>
          <a:xfrm>
            <a:off x="7084929" y="3359156"/>
            <a:ext cx="39842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124AA2AC-3C9F-4423-9CD9-3FF83AB77CB8}"/>
              </a:ext>
            </a:extLst>
          </p:cNvPr>
          <p:cNvCxnSpPr>
            <a:cxnSpLocks/>
          </p:cNvCxnSpPr>
          <p:nvPr/>
        </p:nvCxnSpPr>
        <p:spPr>
          <a:xfrm>
            <a:off x="7084929" y="3482977"/>
            <a:ext cx="39842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635D2E34-4599-4085-97A9-680029D7F1EC}"/>
              </a:ext>
            </a:extLst>
          </p:cNvPr>
          <p:cNvCxnSpPr>
            <a:cxnSpLocks/>
          </p:cNvCxnSpPr>
          <p:nvPr/>
        </p:nvCxnSpPr>
        <p:spPr>
          <a:xfrm flipH="1" flipV="1">
            <a:off x="7419980" y="3487742"/>
            <a:ext cx="12881" cy="338964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BF03928B-72CE-452C-BA02-54C0C1641262}"/>
              </a:ext>
            </a:extLst>
          </p:cNvPr>
          <p:cNvCxnSpPr>
            <a:cxnSpLocks/>
          </p:cNvCxnSpPr>
          <p:nvPr/>
        </p:nvCxnSpPr>
        <p:spPr>
          <a:xfrm>
            <a:off x="7419274" y="3176305"/>
            <a:ext cx="0" cy="3224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>
            <a:extLst>
              <a:ext uri="{FF2B5EF4-FFF2-40B4-BE49-F238E27FC236}">
                <a16:creationId xmlns:a16="http://schemas.microsoft.com/office/drawing/2014/main" id="{ED0516D7-5461-4EBD-AA1B-D635DF960A67}"/>
              </a:ext>
            </a:extLst>
          </p:cNvPr>
          <p:cNvSpPr txBox="1"/>
          <p:nvPr/>
        </p:nvSpPr>
        <p:spPr>
          <a:xfrm>
            <a:off x="7385368" y="3304690"/>
            <a:ext cx="3692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t</a:t>
            </a:r>
            <a:r>
              <a:rPr lang="en-GB" sz="1000" baseline="-25000" dirty="0"/>
              <a:t>2</a:t>
            </a: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DD15DDE4-B48A-42EE-BC08-1EB278C56425}"/>
              </a:ext>
            </a:extLst>
          </p:cNvPr>
          <p:cNvCxnSpPr>
            <a:cxnSpLocks/>
          </p:cNvCxnSpPr>
          <p:nvPr/>
        </p:nvCxnSpPr>
        <p:spPr>
          <a:xfrm>
            <a:off x="6421314" y="2955131"/>
            <a:ext cx="0" cy="92630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968360F8-0247-4FDC-9F7B-CE73343AB275}"/>
              </a:ext>
            </a:extLst>
          </p:cNvPr>
          <p:cNvCxnSpPr>
            <a:cxnSpLocks/>
          </p:cNvCxnSpPr>
          <p:nvPr/>
        </p:nvCxnSpPr>
        <p:spPr>
          <a:xfrm>
            <a:off x="6383214" y="2955131"/>
            <a:ext cx="0" cy="4738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4C7E719B-7553-4AA0-8A05-BB4A7E792B34}"/>
              </a:ext>
            </a:extLst>
          </p:cNvPr>
          <p:cNvCxnSpPr>
            <a:cxnSpLocks/>
          </p:cNvCxnSpPr>
          <p:nvPr/>
        </p:nvCxnSpPr>
        <p:spPr>
          <a:xfrm flipH="1">
            <a:off x="6421314" y="3013868"/>
            <a:ext cx="384299" cy="0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E55AD272-A9B1-4B09-82A5-900415A01ECF}"/>
              </a:ext>
            </a:extLst>
          </p:cNvPr>
          <p:cNvCxnSpPr>
            <a:cxnSpLocks/>
          </p:cNvCxnSpPr>
          <p:nvPr/>
        </p:nvCxnSpPr>
        <p:spPr>
          <a:xfrm>
            <a:off x="6234113" y="3013868"/>
            <a:ext cx="149101" cy="0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feld 23">
            <a:extLst>
              <a:ext uri="{FF2B5EF4-FFF2-40B4-BE49-F238E27FC236}">
                <a16:creationId xmlns:a16="http://schemas.microsoft.com/office/drawing/2014/main" id="{636F5427-EE38-4FF5-AC3C-9532984CF1F0}"/>
              </a:ext>
            </a:extLst>
          </p:cNvPr>
          <p:cNvSpPr txBox="1"/>
          <p:nvPr/>
        </p:nvSpPr>
        <p:spPr>
          <a:xfrm>
            <a:off x="6464816" y="2842756"/>
            <a:ext cx="369218" cy="1949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baseline="-25000" dirty="0"/>
              <a:t>neck</a:t>
            </a:r>
          </a:p>
        </p:txBody>
      </p: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2433251D-4524-45F2-AAC4-7AFAAB0F348A}"/>
              </a:ext>
            </a:extLst>
          </p:cNvPr>
          <p:cNvCxnSpPr>
            <a:cxnSpLocks/>
          </p:cNvCxnSpPr>
          <p:nvPr/>
        </p:nvCxnSpPr>
        <p:spPr>
          <a:xfrm>
            <a:off x="6552283" y="3571875"/>
            <a:ext cx="0" cy="5191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r Verbinder 30">
            <a:extLst>
              <a:ext uri="{FF2B5EF4-FFF2-40B4-BE49-F238E27FC236}">
                <a16:creationId xmlns:a16="http://schemas.microsoft.com/office/drawing/2014/main" id="{3DDC5E96-FE0F-47FE-9193-DE0CC8F1EF6E}"/>
              </a:ext>
            </a:extLst>
          </p:cNvPr>
          <p:cNvCxnSpPr>
            <a:cxnSpLocks/>
          </p:cNvCxnSpPr>
          <p:nvPr/>
        </p:nvCxnSpPr>
        <p:spPr>
          <a:xfrm>
            <a:off x="6272213" y="3763994"/>
            <a:ext cx="149101" cy="0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feld 31">
            <a:extLst>
              <a:ext uri="{FF2B5EF4-FFF2-40B4-BE49-F238E27FC236}">
                <a16:creationId xmlns:a16="http://schemas.microsoft.com/office/drawing/2014/main" id="{226AEBA9-D7E6-4D28-A0B3-7B308E67BAD0}"/>
              </a:ext>
            </a:extLst>
          </p:cNvPr>
          <p:cNvSpPr txBox="1"/>
          <p:nvPr/>
        </p:nvSpPr>
        <p:spPr>
          <a:xfrm>
            <a:off x="6546114" y="3592882"/>
            <a:ext cx="511631" cy="1949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baseline="-25000" dirty="0"/>
              <a:t>interlock</a:t>
            </a:r>
          </a:p>
        </p:txBody>
      </p:sp>
      <p:cxnSp>
        <p:nvCxnSpPr>
          <p:cNvPr id="33" name="Gerader Verbinder 32">
            <a:extLst>
              <a:ext uri="{FF2B5EF4-FFF2-40B4-BE49-F238E27FC236}">
                <a16:creationId xmlns:a16="http://schemas.microsoft.com/office/drawing/2014/main" id="{EA0426B5-49F6-4912-ABD0-B49E529EAF03}"/>
              </a:ext>
            </a:extLst>
          </p:cNvPr>
          <p:cNvCxnSpPr>
            <a:cxnSpLocks/>
          </p:cNvCxnSpPr>
          <p:nvPr/>
        </p:nvCxnSpPr>
        <p:spPr>
          <a:xfrm flipH="1">
            <a:off x="6550083" y="3763994"/>
            <a:ext cx="431742" cy="0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r Verbinder 34">
            <a:extLst>
              <a:ext uri="{FF2B5EF4-FFF2-40B4-BE49-F238E27FC236}">
                <a16:creationId xmlns:a16="http://schemas.microsoft.com/office/drawing/2014/main" id="{B96D6259-3829-4D23-B143-16AE601DC601}"/>
              </a:ext>
            </a:extLst>
          </p:cNvPr>
          <p:cNvCxnSpPr>
            <a:cxnSpLocks/>
          </p:cNvCxnSpPr>
          <p:nvPr/>
        </p:nvCxnSpPr>
        <p:spPr>
          <a:xfrm flipV="1">
            <a:off x="5965161" y="3618326"/>
            <a:ext cx="0" cy="201993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F1F79030-3202-42D1-8D37-4AC73B725D1D}"/>
              </a:ext>
            </a:extLst>
          </p:cNvPr>
          <p:cNvCxnSpPr>
            <a:cxnSpLocks/>
          </p:cNvCxnSpPr>
          <p:nvPr/>
        </p:nvCxnSpPr>
        <p:spPr>
          <a:xfrm>
            <a:off x="5965159" y="3294415"/>
            <a:ext cx="1" cy="198150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feld 36">
            <a:extLst>
              <a:ext uri="{FF2B5EF4-FFF2-40B4-BE49-F238E27FC236}">
                <a16:creationId xmlns:a16="http://schemas.microsoft.com/office/drawing/2014/main" id="{F58D1EF5-5336-4AB0-96A3-AE6E5BBA46E3}"/>
              </a:ext>
            </a:extLst>
          </p:cNvPr>
          <p:cNvSpPr txBox="1"/>
          <p:nvPr/>
        </p:nvSpPr>
        <p:spPr>
          <a:xfrm>
            <a:off x="5630321" y="3624417"/>
            <a:ext cx="511631" cy="2975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baseline="-25000" dirty="0"/>
              <a:t>Cap thickness</a:t>
            </a:r>
          </a:p>
        </p:txBody>
      </p:sp>
      <p:cxnSp>
        <p:nvCxnSpPr>
          <p:cNvPr id="43" name="Gerader Verbinder 42">
            <a:extLst>
              <a:ext uri="{FF2B5EF4-FFF2-40B4-BE49-F238E27FC236}">
                <a16:creationId xmlns:a16="http://schemas.microsoft.com/office/drawing/2014/main" id="{9EE2F641-4831-4ED0-AA26-BFABB23E719C}"/>
              </a:ext>
            </a:extLst>
          </p:cNvPr>
          <p:cNvCxnSpPr>
            <a:cxnSpLocks/>
          </p:cNvCxnSpPr>
          <p:nvPr/>
        </p:nvCxnSpPr>
        <p:spPr>
          <a:xfrm>
            <a:off x="5640264" y="3571875"/>
            <a:ext cx="0" cy="5191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r Verbinder 43">
            <a:extLst>
              <a:ext uri="{FF2B5EF4-FFF2-40B4-BE49-F238E27FC236}">
                <a16:creationId xmlns:a16="http://schemas.microsoft.com/office/drawing/2014/main" id="{0F2770E4-62C7-42E2-BFC3-4DE6A1D7F6DB}"/>
              </a:ext>
            </a:extLst>
          </p:cNvPr>
          <p:cNvCxnSpPr>
            <a:cxnSpLocks/>
          </p:cNvCxnSpPr>
          <p:nvPr/>
        </p:nvCxnSpPr>
        <p:spPr>
          <a:xfrm flipH="1">
            <a:off x="5640264" y="4023550"/>
            <a:ext cx="905850" cy="0"/>
          </a:xfrm>
          <a:prstGeom prst="line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feld 45">
            <a:extLst>
              <a:ext uri="{FF2B5EF4-FFF2-40B4-BE49-F238E27FC236}">
                <a16:creationId xmlns:a16="http://schemas.microsoft.com/office/drawing/2014/main" id="{E53693D7-51CF-4265-A5BB-5B52F9719DBD}"/>
              </a:ext>
            </a:extLst>
          </p:cNvPr>
          <p:cNvSpPr txBox="1"/>
          <p:nvPr/>
        </p:nvSpPr>
        <p:spPr>
          <a:xfrm>
            <a:off x="5661892" y="3954249"/>
            <a:ext cx="862594" cy="1949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baseline="-25000" dirty="0"/>
              <a:t>button diameter</a:t>
            </a:r>
          </a:p>
        </p:txBody>
      </p:sp>
      <p:sp>
        <p:nvSpPr>
          <p:cNvPr id="47" name="Textfeld 46">
            <a:extLst>
              <a:ext uri="{FF2B5EF4-FFF2-40B4-BE49-F238E27FC236}">
                <a16:creationId xmlns:a16="http://schemas.microsoft.com/office/drawing/2014/main" id="{56B4892B-42AF-4EC5-ADEC-C51432FCAA8E}"/>
              </a:ext>
            </a:extLst>
          </p:cNvPr>
          <p:cNvSpPr txBox="1"/>
          <p:nvPr/>
        </p:nvSpPr>
        <p:spPr>
          <a:xfrm>
            <a:off x="4822151" y="2918091"/>
            <a:ext cx="978107" cy="1949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baseline="-25000" dirty="0"/>
              <a:t>punch side material</a:t>
            </a:r>
          </a:p>
        </p:txBody>
      </p:sp>
      <p:sp>
        <p:nvSpPr>
          <p:cNvPr id="48" name="Textfeld 47">
            <a:extLst>
              <a:ext uri="{FF2B5EF4-FFF2-40B4-BE49-F238E27FC236}">
                <a16:creationId xmlns:a16="http://schemas.microsoft.com/office/drawing/2014/main" id="{05A114B1-4C6B-40B1-BAB0-BFB4A71058D0}"/>
              </a:ext>
            </a:extLst>
          </p:cNvPr>
          <p:cNvSpPr txBox="1"/>
          <p:nvPr/>
        </p:nvSpPr>
        <p:spPr>
          <a:xfrm>
            <a:off x="4857022" y="3537976"/>
            <a:ext cx="774665" cy="1949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baseline="-25000" dirty="0"/>
              <a:t>die side material</a:t>
            </a:r>
          </a:p>
        </p:txBody>
      </p:sp>
      <p:cxnSp>
        <p:nvCxnSpPr>
          <p:cNvPr id="49" name="Gerader Verbinder 48">
            <a:extLst>
              <a:ext uri="{FF2B5EF4-FFF2-40B4-BE49-F238E27FC236}">
                <a16:creationId xmlns:a16="http://schemas.microsoft.com/office/drawing/2014/main" id="{727AB7B5-B011-4B84-AF91-F8239C359215}"/>
              </a:ext>
            </a:extLst>
          </p:cNvPr>
          <p:cNvCxnSpPr>
            <a:cxnSpLocks/>
          </p:cNvCxnSpPr>
          <p:nvPr/>
        </p:nvCxnSpPr>
        <p:spPr>
          <a:xfrm flipH="1">
            <a:off x="5136044" y="3421305"/>
            <a:ext cx="182975" cy="197021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Gerader Verbinder 51">
            <a:extLst>
              <a:ext uri="{FF2B5EF4-FFF2-40B4-BE49-F238E27FC236}">
                <a16:creationId xmlns:a16="http://schemas.microsoft.com/office/drawing/2014/main" id="{178A754A-826B-44AB-B88B-9C55AF03C6D2}"/>
              </a:ext>
            </a:extLst>
          </p:cNvPr>
          <p:cNvCxnSpPr>
            <a:cxnSpLocks/>
          </p:cNvCxnSpPr>
          <p:nvPr/>
        </p:nvCxnSpPr>
        <p:spPr>
          <a:xfrm flipH="1" flipV="1">
            <a:off x="5143774" y="3136756"/>
            <a:ext cx="91489" cy="157659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798AA30C-92FB-BCD1-5F10-835345E20644}"/>
              </a:ext>
            </a:extLst>
          </p:cNvPr>
          <p:cNvSpPr/>
          <p:nvPr/>
        </p:nvSpPr>
        <p:spPr>
          <a:xfrm>
            <a:off x="9497831" y="447982"/>
            <a:ext cx="2516000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 2022-11-03.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4BA39FB-8F94-4E88-5825-895AE9EBBD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6" name="Foliennummernplatzhalter 15">
            <a:extLst>
              <a:ext uri="{FF2B5EF4-FFF2-40B4-BE49-F238E27FC236}">
                <a16:creationId xmlns:a16="http://schemas.microsoft.com/office/drawing/2014/main" id="{7BD6C58B-3E32-9517-6F7B-FE8461338D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31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979204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15DBF62A-BF54-4D27-8BF0-5999C31B8C18}"/>
              </a:ext>
            </a:extLst>
          </p:cNvPr>
          <p:cNvGrpSpPr/>
          <p:nvPr/>
        </p:nvGrpSpPr>
        <p:grpSpPr>
          <a:xfrm>
            <a:off x="4028677" y="2081889"/>
            <a:ext cx="2853039" cy="1714354"/>
            <a:chOff x="4028677" y="2081889"/>
            <a:chExt cx="2853039" cy="1714354"/>
          </a:xfrm>
        </p:grpSpPr>
        <p:pic>
          <p:nvPicPr>
            <p:cNvPr id="3" name="Grafik 2" descr="Ein Bild, das Strichzeichnung enthält.&#10;&#10;Automatisch generierte Beschreibung">
              <a:extLst>
                <a:ext uri="{FF2B5EF4-FFF2-40B4-BE49-F238E27FC236}">
                  <a16:creationId xmlns:a16="http://schemas.microsoft.com/office/drawing/2014/main" id="{3BA405B4-39A0-46AE-84D4-4BBA8F1F21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1455"/>
            <a:stretch/>
          </p:blipFill>
          <p:spPr>
            <a:xfrm>
              <a:off x="4028677" y="2081889"/>
              <a:ext cx="1096604" cy="1714354"/>
            </a:xfrm>
            <a:prstGeom prst="rect">
              <a:avLst/>
            </a:prstGeom>
          </p:spPr>
        </p:pic>
        <p:sp>
          <p:nvSpPr>
            <p:cNvPr id="4" name="Textfeld 3">
              <a:extLst>
                <a:ext uri="{FF2B5EF4-FFF2-40B4-BE49-F238E27FC236}">
                  <a16:creationId xmlns:a16="http://schemas.microsoft.com/office/drawing/2014/main" id="{CAC1DA13-F527-4D5A-8F40-0223E67D14CF}"/>
                </a:ext>
              </a:extLst>
            </p:cNvPr>
            <p:cNvSpPr txBox="1"/>
            <p:nvPr/>
          </p:nvSpPr>
          <p:spPr>
            <a:xfrm>
              <a:off x="5047021" y="2203221"/>
              <a:ext cx="774665" cy="194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baseline="-25000" dirty="0"/>
                <a:t>Punch</a:t>
              </a:r>
            </a:p>
          </p:txBody>
        </p:sp>
        <p:pic>
          <p:nvPicPr>
            <p:cNvPr id="5" name="Grafik 4" descr="Ein Bild, das Strichzeichnung enthält.&#10;&#10;Automatisch generierte Beschreibung">
              <a:extLst>
                <a:ext uri="{FF2B5EF4-FFF2-40B4-BE49-F238E27FC236}">
                  <a16:creationId xmlns:a16="http://schemas.microsoft.com/office/drawing/2014/main" id="{8385012F-C0EA-4C60-9C8A-3C641CBB3D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723"/>
            <a:stretch/>
          </p:blipFill>
          <p:spPr>
            <a:xfrm>
              <a:off x="5858916" y="2081889"/>
              <a:ext cx="1022800" cy="1714354"/>
            </a:xfrm>
            <a:prstGeom prst="rect">
              <a:avLst/>
            </a:prstGeom>
          </p:spPr>
        </p:pic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6851BC30-9A69-47EC-9B23-7DD661F2274A}"/>
                </a:ext>
              </a:extLst>
            </p:cNvPr>
            <p:cNvSpPr txBox="1"/>
            <p:nvPr/>
          </p:nvSpPr>
          <p:spPr>
            <a:xfrm>
              <a:off x="5047021" y="2650896"/>
              <a:ext cx="774665" cy="194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baseline="-25000" dirty="0"/>
                <a:t>Clinch Joint</a:t>
              </a:r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3CB5E0FA-899A-4B4E-87F1-3D2D6E42FFB6}"/>
                </a:ext>
              </a:extLst>
            </p:cNvPr>
            <p:cNvSpPr txBox="1"/>
            <p:nvPr/>
          </p:nvSpPr>
          <p:spPr>
            <a:xfrm>
              <a:off x="4560027" y="3510674"/>
              <a:ext cx="774665" cy="194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baseline="-25000" dirty="0"/>
                <a:t>Fixed Die</a:t>
              </a:r>
            </a:p>
          </p:txBody>
        </p:sp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B7A7983C-3806-402F-9206-67B8CD5C4D35}"/>
                </a:ext>
              </a:extLst>
            </p:cNvPr>
            <p:cNvSpPr txBox="1"/>
            <p:nvPr/>
          </p:nvSpPr>
          <p:spPr>
            <a:xfrm>
              <a:off x="5371922" y="3510674"/>
              <a:ext cx="774665" cy="194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baseline="-25000" dirty="0"/>
                <a:t>Openable Die</a:t>
              </a:r>
            </a:p>
          </p:txBody>
        </p:sp>
        <p:cxnSp>
          <p:nvCxnSpPr>
            <p:cNvPr id="9" name="Gerader Verbinder 8">
              <a:extLst>
                <a:ext uri="{FF2B5EF4-FFF2-40B4-BE49-F238E27FC236}">
                  <a16:creationId xmlns:a16="http://schemas.microsoft.com/office/drawing/2014/main" id="{E26CAA89-5AEA-46BD-B74B-2D92A8AE93D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90642" y="2320548"/>
              <a:ext cx="671869" cy="169941"/>
            </a:xfrm>
            <a:prstGeom prst="line">
              <a:avLst/>
            </a:prstGeom>
            <a:ln>
              <a:solidFill>
                <a:schemeClr val="tx1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r Verbinder 14">
              <a:extLst>
                <a:ext uri="{FF2B5EF4-FFF2-40B4-BE49-F238E27FC236}">
                  <a16:creationId xmlns:a16="http://schemas.microsoft.com/office/drawing/2014/main" id="{21045CEA-04F0-416B-ADC5-110C44DC863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770287" y="2324438"/>
              <a:ext cx="737899" cy="191035"/>
            </a:xfrm>
            <a:prstGeom prst="line">
              <a:avLst/>
            </a:prstGeom>
            <a:ln>
              <a:solidFill>
                <a:schemeClr val="tx1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r Verbinder 16">
              <a:extLst>
                <a:ext uri="{FF2B5EF4-FFF2-40B4-BE49-F238E27FC236}">
                  <a16:creationId xmlns:a16="http://schemas.microsoft.com/office/drawing/2014/main" id="{E80D15BA-6947-49C1-B36F-28338127CE7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659411" y="2768224"/>
              <a:ext cx="361781" cy="38798"/>
            </a:xfrm>
            <a:prstGeom prst="line">
              <a:avLst/>
            </a:prstGeom>
            <a:ln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r Verbinder 18">
              <a:extLst>
                <a:ext uri="{FF2B5EF4-FFF2-40B4-BE49-F238E27FC236}">
                  <a16:creationId xmlns:a16="http://schemas.microsoft.com/office/drawing/2014/main" id="{5DB476F9-B41C-4CEE-929B-5E25FC3466C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16905" y="2750578"/>
              <a:ext cx="303863" cy="35292"/>
            </a:xfrm>
            <a:prstGeom prst="line">
              <a:avLst/>
            </a:prstGeom>
            <a:ln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r Verbinder 20">
              <a:extLst>
                <a:ext uri="{FF2B5EF4-FFF2-40B4-BE49-F238E27FC236}">
                  <a16:creationId xmlns:a16="http://schemas.microsoft.com/office/drawing/2014/main" id="{4129DB27-0188-4876-9E27-BF2A9E8CA8B8}"/>
                </a:ext>
              </a:extLst>
            </p:cNvPr>
            <p:cNvCxnSpPr>
              <a:cxnSpLocks/>
            </p:cNvCxnSpPr>
            <p:nvPr/>
          </p:nvCxnSpPr>
          <p:spPr>
            <a:xfrm>
              <a:off x="4472027" y="3385235"/>
              <a:ext cx="326627" cy="222901"/>
            </a:xfrm>
            <a:prstGeom prst="line">
              <a:avLst/>
            </a:prstGeom>
            <a:ln>
              <a:solidFill>
                <a:schemeClr val="tx1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Gerader Verbinder 22">
              <a:extLst>
                <a:ext uri="{FF2B5EF4-FFF2-40B4-BE49-F238E27FC236}">
                  <a16:creationId xmlns:a16="http://schemas.microsoft.com/office/drawing/2014/main" id="{C00400FB-1221-4819-8505-B17D6D262D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21192" y="3385234"/>
              <a:ext cx="449075" cy="125440"/>
            </a:xfrm>
            <a:prstGeom prst="line">
              <a:avLst/>
            </a:prstGeom>
            <a:ln>
              <a:solidFill>
                <a:schemeClr val="tx1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B15C6633-9C3E-331D-441B-1A4B0FE8D0D6}"/>
              </a:ext>
            </a:extLst>
          </p:cNvPr>
          <p:cNvSpPr/>
          <p:nvPr/>
        </p:nvSpPr>
        <p:spPr>
          <a:xfrm>
            <a:off x="9497831" y="447982"/>
            <a:ext cx="2516000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 2022-11-03.</a:t>
            </a:r>
          </a:p>
        </p:txBody>
      </p: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1BDDFCAB-8836-10AD-9503-E767C8CD6E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3" name="Foliennummernplatzhalter 12">
            <a:extLst>
              <a:ext uri="{FF2B5EF4-FFF2-40B4-BE49-F238E27FC236}">
                <a16:creationId xmlns:a16="http://schemas.microsoft.com/office/drawing/2014/main" id="{D7CA78D0-8689-8367-A34A-859B5B697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32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365521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54F0C0B0-AB7E-4414-BF95-A0B3A36083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4667" y="643466"/>
            <a:ext cx="9482666" cy="5571067"/>
          </a:xfrm>
          <a:prstGeom prst="rect">
            <a:avLst/>
          </a:prstGeom>
        </p:spPr>
      </p:pic>
      <p:sp>
        <p:nvSpPr>
          <p:cNvPr id="4" name="Rechteck: abgerundete Ecken 2">
            <a:extLst>
              <a:ext uri="{FF2B5EF4-FFF2-40B4-BE49-F238E27FC236}">
                <a16:creationId xmlns:a16="http://schemas.microsoft.com/office/drawing/2014/main" id="{F02BCAFC-89E6-4132-81D6-AD223E0B7D2C}"/>
              </a:ext>
            </a:extLst>
          </p:cNvPr>
          <p:cNvSpPr/>
          <p:nvPr/>
        </p:nvSpPr>
        <p:spPr>
          <a:xfrm>
            <a:off x="10065785" y="204790"/>
            <a:ext cx="1710826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“overlay text” added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01FBC5-B6E9-4942-965C-760103C919BD}"/>
              </a:ext>
            </a:extLst>
          </p:cNvPr>
          <p:cNvSpPr txBox="1"/>
          <p:nvPr/>
        </p:nvSpPr>
        <p:spPr>
          <a:xfrm>
            <a:off x="2755358" y="1493356"/>
            <a:ext cx="707688" cy="600164"/>
          </a:xfrm>
          <a:prstGeom prst="rect">
            <a:avLst/>
          </a:prstGeom>
          <a:solidFill>
            <a:schemeClr val="bg1"/>
          </a:solidFill>
        </p:spPr>
        <p:txBody>
          <a:bodyPr wrap="square" lIns="36000" rIns="36000">
            <a:spAutoFit/>
          </a:bodyPr>
          <a:lstStyle/>
          <a:p>
            <a:pPr algn="ctr"/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j</a:t>
            </a: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oined</a:t>
            </a:r>
          </a:p>
          <a:p>
            <a:pPr algn="ctr"/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material</a:t>
            </a:r>
          </a:p>
          <a:p>
            <a:pPr algn="ctr"/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(arbitrary)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4E70C5-7391-4ADB-B9FC-CAE42A75CB89}"/>
              </a:ext>
            </a:extLst>
          </p:cNvPr>
          <p:cNvSpPr txBox="1"/>
          <p:nvPr/>
        </p:nvSpPr>
        <p:spPr>
          <a:xfrm>
            <a:off x="5028388" y="643466"/>
            <a:ext cx="707688" cy="430887"/>
          </a:xfrm>
          <a:prstGeom prst="rect">
            <a:avLst/>
          </a:prstGeom>
          <a:solidFill>
            <a:schemeClr val="bg1"/>
          </a:solidFill>
        </p:spPr>
        <p:txBody>
          <a:bodyPr wrap="square" lIns="36000" rIns="36000">
            <a:spAutoFit/>
          </a:bodyPr>
          <a:lstStyle/>
          <a:p>
            <a:pPr algn="ctr"/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heat</a:t>
            </a:r>
          </a:p>
          <a:p>
            <a:pPr algn="ctr"/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source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6C00F7-5307-41EB-BFE5-0911132B8404}"/>
              </a:ext>
            </a:extLst>
          </p:cNvPr>
          <p:cNvSpPr txBox="1"/>
          <p:nvPr/>
        </p:nvSpPr>
        <p:spPr>
          <a:xfrm>
            <a:off x="2184668" y="2556675"/>
            <a:ext cx="1015731" cy="261610"/>
          </a:xfrm>
          <a:prstGeom prst="rect">
            <a:avLst/>
          </a:prstGeom>
          <a:solidFill>
            <a:schemeClr val="bg1"/>
          </a:solidFill>
        </p:spPr>
        <p:txBody>
          <a:bodyPr wrap="square" lIns="36000" rIns="36000">
            <a:spAutoFit/>
          </a:bodyPr>
          <a:lstStyle/>
          <a:p>
            <a:pPr algn="ctr"/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thermoplastics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E5BB40-4009-45DC-847D-27AC64A2742B}"/>
              </a:ext>
            </a:extLst>
          </p:cNvPr>
          <p:cNvSpPr txBox="1"/>
          <p:nvPr/>
        </p:nvSpPr>
        <p:spPr>
          <a:xfrm>
            <a:off x="6763109" y="992222"/>
            <a:ext cx="561820" cy="261610"/>
          </a:xfrm>
          <a:prstGeom prst="rect">
            <a:avLst/>
          </a:prstGeom>
          <a:solidFill>
            <a:schemeClr val="bg1"/>
          </a:solidFill>
        </p:spPr>
        <p:txBody>
          <a:bodyPr wrap="square" lIns="36000" rIns="36000">
            <a:spAutoFit/>
          </a:bodyPr>
          <a:lstStyle/>
          <a:p>
            <a:pPr algn="ctr"/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forming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D28E0E-921A-4509-83F4-DFB534F41F0C}"/>
              </a:ext>
            </a:extLst>
          </p:cNvPr>
          <p:cNvSpPr txBox="1"/>
          <p:nvPr/>
        </p:nvSpPr>
        <p:spPr>
          <a:xfrm>
            <a:off x="8942014" y="1272251"/>
            <a:ext cx="805101" cy="600164"/>
          </a:xfrm>
          <a:prstGeom prst="rect">
            <a:avLst/>
          </a:prstGeom>
          <a:solidFill>
            <a:schemeClr val="bg1"/>
          </a:solidFill>
        </p:spPr>
        <p:txBody>
          <a:bodyPr wrap="square" lIns="36000" rIns="36000">
            <a:spAutoFit/>
          </a:bodyPr>
          <a:lstStyle/>
          <a:p>
            <a:pPr algn="ctr"/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form-closed</a:t>
            </a:r>
          </a:p>
          <a:p>
            <a:pPr algn="ctr"/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permanent joint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10BC3B-F26A-4B0E-98DC-04D0C05507A4}"/>
              </a:ext>
            </a:extLst>
          </p:cNvPr>
          <p:cNvSpPr txBox="1"/>
          <p:nvPr/>
        </p:nvSpPr>
        <p:spPr>
          <a:xfrm>
            <a:off x="4250130" y="2983150"/>
            <a:ext cx="944440" cy="261610"/>
          </a:xfrm>
          <a:prstGeom prst="rect">
            <a:avLst/>
          </a:prstGeom>
          <a:solidFill>
            <a:schemeClr val="bg1"/>
          </a:solidFill>
        </p:spPr>
        <p:txBody>
          <a:bodyPr wrap="square" lIns="36000" rIns="36000">
            <a:spAutoFit/>
          </a:bodyPr>
          <a:lstStyle/>
          <a:p>
            <a:pPr algn="ctr"/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Diameter (D)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88264C2-107A-4551-9948-3558EBFC677B}"/>
              </a:ext>
            </a:extLst>
          </p:cNvPr>
          <p:cNvSpPr txBox="1"/>
          <p:nvPr/>
        </p:nvSpPr>
        <p:spPr>
          <a:xfrm>
            <a:off x="2184668" y="3824272"/>
            <a:ext cx="944440" cy="430887"/>
          </a:xfrm>
          <a:prstGeom prst="rect">
            <a:avLst/>
          </a:prstGeom>
          <a:solidFill>
            <a:schemeClr val="bg1"/>
          </a:solidFill>
        </p:spPr>
        <p:txBody>
          <a:bodyPr wrap="square" lIns="36000" rIns="36000">
            <a:spAutoFit/>
          </a:bodyPr>
          <a:lstStyle/>
          <a:p>
            <a:pPr algn="ctr"/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Boss height</a:t>
            </a:r>
          </a:p>
          <a:p>
            <a:pPr algn="ctr"/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(=T+1.75D)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1508119-DD91-485D-AEDF-034D2EDA4C20}"/>
              </a:ext>
            </a:extLst>
          </p:cNvPr>
          <p:cNvSpPr txBox="1"/>
          <p:nvPr/>
        </p:nvSpPr>
        <p:spPr>
          <a:xfrm>
            <a:off x="5515918" y="4618699"/>
            <a:ext cx="1263404" cy="430887"/>
          </a:xfrm>
          <a:prstGeom prst="rect">
            <a:avLst/>
          </a:prstGeom>
          <a:solidFill>
            <a:schemeClr val="bg1"/>
          </a:solidFill>
        </p:spPr>
        <p:txBody>
          <a:bodyPr wrap="square" lIns="36000" rIns="36000">
            <a:spAutoFit/>
          </a:bodyPr>
          <a:lstStyle/>
          <a:p>
            <a:pPr algn="ctr"/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Captured Material</a:t>
            </a:r>
          </a:p>
          <a:p>
            <a:pPr algn="ctr"/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Thickness (T)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7F388CA-1D56-4B0E-B49D-2A75924E9EE7}"/>
              </a:ext>
            </a:extLst>
          </p:cNvPr>
          <p:cNvSpPr txBox="1"/>
          <p:nvPr/>
        </p:nvSpPr>
        <p:spPr>
          <a:xfrm>
            <a:off x="6412317" y="3692401"/>
            <a:ext cx="1263404" cy="430887"/>
          </a:xfrm>
          <a:prstGeom prst="rect">
            <a:avLst/>
          </a:prstGeom>
          <a:solidFill>
            <a:schemeClr val="bg1"/>
          </a:solidFill>
        </p:spPr>
        <p:txBody>
          <a:bodyPr wrap="square" lIns="36000" rIns="36000">
            <a:spAutoFit/>
          </a:bodyPr>
          <a:lstStyle/>
          <a:p>
            <a:pPr algn="ctr"/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head_height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(=0.75D)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9D132F7-A56A-4CAB-B613-6539FF7EB865}"/>
              </a:ext>
            </a:extLst>
          </p:cNvPr>
          <p:cNvSpPr txBox="1"/>
          <p:nvPr/>
        </p:nvSpPr>
        <p:spPr>
          <a:xfrm>
            <a:off x="9573929" y="3607950"/>
            <a:ext cx="1263404" cy="261610"/>
          </a:xfrm>
          <a:prstGeom prst="rect">
            <a:avLst/>
          </a:prstGeom>
          <a:solidFill>
            <a:schemeClr val="bg1"/>
          </a:solidFill>
        </p:spPr>
        <p:txBody>
          <a:bodyPr wrap="square" lIns="36000" rIns="36000">
            <a:spAutoFit/>
          </a:bodyPr>
          <a:lstStyle/>
          <a:p>
            <a:pPr algn="ctr"/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head_diameter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DE7FB94-EA29-41AE-91D0-387A7130D9F7}"/>
              </a:ext>
            </a:extLst>
          </p:cNvPr>
          <p:cNvSpPr txBox="1"/>
          <p:nvPr/>
        </p:nvSpPr>
        <p:spPr>
          <a:xfrm>
            <a:off x="9544745" y="3899182"/>
            <a:ext cx="1263404" cy="261610"/>
          </a:xfrm>
          <a:prstGeom prst="rect">
            <a:avLst/>
          </a:prstGeom>
          <a:solidFill>
            <a:schemeClr val="bg1"/>
          </a:solidFill>
        </p:spPr>
        <p:txBody>
          <a:bodyPr wrap="square" lIns="36000" rIns="36000">
            <a:spAutoFit/>
          </a:bodyPr>
          <a:lstStyle/>
          <a:p>
            <a:pPr algn="ctr"/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(=2D)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29BFC05-B432-4A12-B62C-A49FDF36C0B9}"/>
              </a:ext>
            </a:extLst>
          </p:cNvPr>
          <p:cNvSpPr txBox="1"/>
          <p:nvPr/>
        </p:nvSpPr>
        <p:spPr>
          <a:xfrm>
            <a:off x="4162578" y="5693324"/>
            <a:ext cx="1263404" cy="261610"/>
          </a:xfrm>
          <a:prstGeom prst="rect">
            <a:avLst/>
          </a:prstGeom>
          <a:solidFill>
            <a:schemeClr val="bg1"/>
          </a:solidFill>
        </p:spPr>
        <p:txBody>
          <a:bodyPr wrap="square" lIns="36000" rIns="36000">
            <a:spAutoFit/>
          </a:bodyPr>
          <a:lstStyle/>
          <a:p>
            <a:pPr algn="ctr"/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hole_diameter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EFA73C1-A01D-4B1A-84FF-2F9E5B8BE2CF}"/>
              </a:ext>
            </a:extLst>
          </p:cNvPr>
          <p:cNvSpPr txBox="1"/>
          <p:nvPr/>
        </p:nvSpPr>
        <p:spPr>
          <a:xfrm>
            <a:off x="4133394" y="5984556"/>
            <a:ext cx="1263404" cy="261610"/>
          </a:xfrm>
          <a:prstGeom prst="rect">
            <a:avLst/>
          </a:prstGeom>
          <a:solidFill>
            <a:schemeClr val="bg1"/>
          </a:solidFill>
        </p:spPr>
        <p:txBody>
          <a:bodyPr wrap="square" lIns="36000" rIns="36000">
            <a:spAutoFit/>
          </a:bodyPr>
          <a:lstStyle/>
          <a:p>
            <a:pPr algn="ctr"/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(&gt;D)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8E3602C-AF2E-44C0-A19D-670EC2009D24}"/>
              </a:ext>
            </a:extLst>
          </p:cNvPr>
          <p:cNvSpPr txBox="1"/>
          <p:nvPr/>
        </p:nvSpPr>
        <p:spPr>
          <a:xfrm>
            <a:off x="9340460" y="5619055"/>
            <a:ext cx="951403" cy="261610"/>
          </a:xfrm>
          <a:prstGeom prst="rect">
            <a:avLst/>
          </a:prstGeom>
          <a:solidFill>
            <a:schemeClr val="bg1"/>
          </a:solidFill>
        </p:spPr>
        <p:txBody>
          <a:bodyPr wrap="square" lIns="36000" rIns="36000">
            <a:spAutoFit/>
          </a:bodyPr>
          <a:lstStyle/>
          <a:p>
            <a:pPr algn="ctr"/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void_diameter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D4CDF5A-34DA-4D45-9592-D37A6247FE56}"/>
              </a:ext>
            </a:extLst>
          </p:cNvPr>
          <p:cNvSpPr txBox="1"/>
          <p:nvPr/>
        </p:nvSpPr>
        <p:spPr>
          <a:xfrm>
            <a:off x="9389101" y="5916794"/>
            <a:ext cx="809916" cy="261610"/>
          </a:xfrm>
          <a:prstGeom prst="rect">
            <a:avLst/>
          </a:prstGeom>
          <a:solidFill>
            <a:schemeClr val="bg1"/>
          </a:solidFill>
        </p:spPr>
        <p:txBody>
          <a:bodyPr wrap="square" lIns="36000" rIns="36000">
            <a:spAutoFit/>
          </a:bodyPr>
          <a:lstStyle/>
          <a:p>
            <a:pPr algn="ctr"/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(optional)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7BA65643-66E7-CFCA-2894-DFD5DA622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7" name="Foliennummernplatzhalter 16">
            <a:extLst>
              <a:ext uri="{FF2B5EF4-FFF2-40B4-BE49-F238E27FC236}">
                <a16:creationId xmlns:a16="http://schemas.microsoft.com/office/drawing/2014/main" id="{6B063A34-D976-B91E-EDFB-EEF8C6F41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33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430760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88">
            <a:hlinkClick r:id="rId2"/>
            <a:extLst>
              <a:ext uri="{FF2B5EF4-FFF2-40B4-BE49-F238E27FC236}">
                <a16:creationId xmlns:a16="http://schemas.microsoft.com/office/drawing/2014/main" id="{44AE5AA4-0F4B-4514-B9FF-8B7EEFCF5E41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0842" y="2864485"/>
            <a:ext cx="1250315" cy="112903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48DD7928-2F17-500C-3195-10483ECC4D85}"/>
              </a:ext>
            </a:extLst>
          </p:cNvPr>
          <p:cNvSpPr/>
          <p:nvPr/>
        </p:nvSpPr>
        <p:spPr>
          <a:xfrm>
            <a:off x="9497831" y="447982"/>
            <a:ext cx="2516000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 2022-11-03.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089ED35-FC6B-543E-C866-5D01D2CA0B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0883235-1F86-1517-415D-BC0B9546EE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34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131229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95">
            <a:extLst>
              <a:ext uri="{FF2B5EF4-FFF2-40B4-BE49-F238E27FC236}">
                <a16:creationId xmlns:a16="http://schemas.microsoft.com/office/drawing/2014/main" id="{13DCEA92-5F3D-43D2-ADA5-965D2542125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177472" y="2951797"/>
            <a:ext cx="1837055" cy="954405"/>
          </a:xfrm>
          <a:prstGeom prst="rect">
            <a:avLst/>
          </a:prstGeom>
        </p:spPr>
      </p:pic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4BC7D9D6-440C-AEAE-1C78-EEDD5FB70D30}"/>
              </a:ext>
            </a:extLst>
          </p:cNvPr>
          <p:cNvSpPr/>
          <p:nvPr/>
        </p:nvSpPr>
        <p:spPr>
          <a:xfrm>
            <a:off x="9497831" y="447982"/>
            <a:ext cx="2516000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 2022-11-03.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1F1B2A6-DBAE-BDE7-5394-A9302D854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70887E6-A961-FB0C-150E-9CE0E1AA5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35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039219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D0BFAB5-0701-4258-BB31-5E31C8C5B5BC}"/>
              </a:ext>
            </a:extLst>
          </p:cNvPr>
          <p:cNvPicPr/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0315" y="2990850"/>
            <a:ext cx="1198880" cy="87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F83E2E6-6289-4DA0-A4BB-9177C0CB4380}"/>
              </a:ext>
            </a:extLst>
          </p:cNvPr>
          <p:cNvPicPr/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2145" y="3036570"/>
            <a:ext cx="835660" cy="78486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49169761-A3A6-12E0-6A05-D86367F0EE05}"/>
              </a:ext>
            </a:extLst>
          </p:cNvPr>
          <p:cNvSpPr/>
          <p:nvPr/>
        </p:nvSpPr>
        <p:spPr>
          <a:xfrm>
            <a:off x="9497831" y="447982"/>
            <a:ext cx="2516000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 2022-11-03.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8E5E44F-1E13-C8EA-5757-E1496E7D50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E0718617-9429-B067-1FE9-A85866BE5F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36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115705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E7435CE7-CD6C-412D-9F6A-C43C88A705BB}"/>
              </a:ext>
            </a:extLst>
          </p:cNvPr>
          <p:cNvPicPr/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6568" y="3045460"/>
            <a:ext cx="1181100" cy="767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6">
            <a:extLst>
              <a:ext uri="{FF2B5EF4-FFF2-40B4-BE49-F238E27FC236}">
                <a16:creationId xmlns:a16="http://schemas.microsoft.com/office/drawing/2014/main" id="{BA223BA4-AF2C-47C6-94BD-019490B9A583}"/>
              </a:ext>
            </a:extLst>
          </p:cNvPr>
          <p:cNvPicPr/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1751" y="2979420"/>
            <a:ext cx="982980" cy="83312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B6B7169D-1356-6721-6BC3-8BB7900058DB}"/>
              </a:ext>
            </a:extLst>
          </p:cNvPr>
          <p:cNvSpPr/>
          <p:nvPr/>
        </p:nvSpPr>
        <p:spPr>
          <a:xfrm>
            <a:off x="9497831" y="447982"/>
            <a:ext cx="2516000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 2022-11-03.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FE6C1C4-8788-6C5C-C069-794C83903A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70DA5631-08A1-7EBF-E501-124C26441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37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941038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AD8F9ABF-EE6B-40C5-AFE5-64D7CC436CF5}"/>
              </a:ext>
            </a:extLst>
          </p:cNvPr>
          <p:cNvGrpSpPr/>
          <p:nvPr/>
        </p:nvGrpSpPr>
        <p:grpSpPr>
          <a:xfrm>
            <a:off x="3450648" y="2181224"/>
            <a:ext cx="1984475" cy="1493514"/>
            <a:chOff x="3450648" y="2181224"/>
            <a:chExt cx="1984475" cy="1493514"/>
          </a:xfrm>
        </p:grpSpPr>
        <p:grpSp>
          <p:nvGrpSpPr>
            <p:cNvPr id="23" name="Gruppieren 22">
              <a:extLst>
                <a:ext uri="{FF2B5EF4-FFF2-40B4-BE49-F238E27FC236}">
                  <a16:creationId xmlns:a16="http://schemas.microsoft.com/office/drawing/2014/main" id="{CBD6B77F-29F4-46CF-A60B-F946DE56A2AF}"/>
                </a:ext>
              </a:extLst>
            </p:cNvPr>
            <p:cNvGrpSpPr/>
            <p:nvPr/>
          </p:nvGrpSpPr>
          <p:grpSpPr>
            <a:xfrm>
              <a:off x="3761518" y="2561942"/>
              <a:ext cx="699740" cy="400700"/>
              <a:chOff x="3761518" y="2564323"/>
              <a:chExt cx="699740" cy="400700"/>
            </a:xfrm>
          </p:grpSpPr>
          <p:sp>
            <p:nvSpPr>
              <p:cNvPr id="6" name="Rechteck 5">
                <a:extLst>
                  <a:ext uri="{FF2B5EF4-FFF2-40B4-BE49-F238E27FC236}">
                    <a16:creationId xmlns:a16="http://schemas.microsoft.com/office/drawing/2014/main" id="{A99BB6D5-FC68-4BB1-AC77-CAC7E11650C3}"/>
                  </a:ext>
                </a:extLst>
              </p:cNvPr>
              <p:cNvSpPr/>
              <p:nvPr/>
            </p:nvSpPr>
            <p:spPr>
              <a:xfrm>
                <a:off x="3922569" y="2564323"/>
                <a:ext cx="377638" cy="400700"/>
              </a:xfrm>
              <a:prstGeom prst="rect">
                <a:avLst/>
              </a:prstGeom>
              <a:noFill/>
              <a:ln w="127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0" name="Rechteck 9">
                <a:extLst>
                  <a:ext uri="{FF2B5EF4-FFF2-40B4-BE49-F238E27FC236}">
                    <a16:creationId xmlns:a16="http://schemas.microsoft.com/office/drawing/2014/main" id="{542D1D36-AC8F-42A1-A494-A2C165AB2C68}"/>
                  </a:ext>
                </a:extLst>
              </p:cNvPr>
              <p:cNvSpPr/>
              <p:nvPr/>
            </p:nvSpPr>
            <p:spPr>
              <a:xfrm>
                <a:off x="3761518" y="2564323"/>
                <a:ext cx="161051" cy="400682"/>
              </a:xfrm>
              <a:prstGeom prst="rect">
                <a:avLst/>
              </a:prstGeom>
              <a:pattFill prst="wdUpDiag"/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1" name="Rechteck 10">
                <a:extLst>
                  <a:ext uri="{FF2B5EF4-FFF2-40B4-BE49-F238E27FC236}">
                    <a16:creationId xmlns:a16="http://schemas.microsoft.com/office/drawing/2014/main" id="{E8227EF4-BD08-413C-B519-43BE97364008}"/>
                  </a:ext>
                </a:extLst>
              </p:cNvPr>
              <p:cNvSpPr/>
              <p:nvPr/>
            </p:nvSpPr>
            <p:spPr>
              <a:xfrm>
                <a:off x="4300207" y="2564323"/>
                <a:ext cx="161051" cy="400682"/>
              </a:xfrm>
              <a:prstGeom prst="rect">
                <a:avLst/>
              </a:prstGeom>
              <a:pattFill prst="wdUpDiag"/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pic>
          <p:nvPicPr>
            <p:cNvPr id="4" name="Grafik 3">
              <a:extLst>
                <a:ext uri="{FF2B5EF4-FFF2-40B4-BE49-F238E27FC236}">
                  <a16:creationId xmlns:a16="http://schemas.microsoft.com/office/drawing/2014/main" id="{784F0F4A-B99E-4C2D-B40B-784A417164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50648" y="2564323"/>
              <a:ext cx="1314577" cy="1110415"/>
            </a:xfrm>
            <a:prstGeom prst="rect">
              <a:avLst/>
            </a:prstGeom>
          </p:spPr>
        </p:pic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CEAF4155-3C1C-4707-B38E-04CA48E9E96B}"/>
                </a:ext>
              </a:extLst>
            </p:cNvPr>
            <p:cNvSpPr/>
            <p:nvPr/>
          </p:nvSpPr>
          <p:spPr>
            <a:xfrm>
              <a:off x="3922569" y="2469356"/>
              <a:ext cx="377638" cy="331821"/>
            </a:xfrm>
            <a:prstGeom prst="rect">
              <a:avLst/>
            </a:prstGeom>
            <a:pattFill prst="pct60">
              <a:fgClr>
                <a:schemeClr val="tx2">
                  <a:lumMod val="40000"/>
                  <a:lumOff val="60000"/>
                </a:schemeClr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F7D11CB9-A455-4610-B15B-6596D657D2FD}"/>
                </a:ext>
              </a:extLst>
            </p:cNvPr>
            <p:cNvSpPr txBox="1"/>
            <p:nvPr/>
          </p:nvSpPr>
          <p:spPr>
            <a:xfrm>
              <a:off x="4324600" y="2397918"/>
              <a:ext cx="890210" cy="194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baseline="-25000" dirty="0"/>
                <a:t>blank holder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F6CAD6EA-7E15-4BAF-8D02-2BB19CA83E9C}"/>
                </a:ext>
              </a:extLst>
            </p:cNvPr>
            <p:cNvSpPr txBox="1"/>
            <p:nvPr/>
          </p:nvSpPr>
          <p:spPr>
            <a:xfrm>
              <a:off x="3713090" y="2181224"/>
              <a:ext cx="890210" cy="194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baseline="-25000" dirty="0"/>
                <a:t>punch</a:t>
              </a: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E7DE7CFE-0546-4579-AD4C-8A4B412B0EC9}"/>
                </a:ext>
              </a:extLst>
            </p:cNvPr>
            <p:cNvSpPr txBox="1"/>
            <p:nvPr/>
          </p:nvSpPr>
          <p:spPr>
            <a:xfrm>
              <a:off x="4166746" y="3277772"/>
              <a:ext cx="467716" cy="194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baseline="-25000" dirty="0"/>
                <a:t>nail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ECCFC17C-47D3-43D8-ADC5-57D72D3D6092}"/>
                </a:ext>
              </a:extLst>
            </p:cNvPr>
            <p:cNvSpPr txBox="1"/>
            <p:nvPr/>
          </p:nvSpPr>
          <p:spPr>
            <a:xfrm>
              <a:off x="4461258" y="2726754"/>
              <a:ext cx="890210" cy="194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baseline="-25000" dirty="0"/>
                <a:t>joined sheet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2B231697-C0B1-4FB5-8584-DFBC6A147603}"/>
                </a:ext>
              </a:extLst>
            </p:cNvPr>
            <p:cNvSpPr txBox="1"/>
            <p:nvPr/>
          </p:nvSpPr>
          <p:spPr>
            <a:xfrm>
              <a:off x="4544913" y="3137846"/>
              <a:ext cx="890210" cy="194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baseline="-25000" dirty="0"/>
                <a:t>base part</a:t>
              </a:r>
            </a:p>
          </p:txBody>
        </p:sp>
        <p:cxnSp>
          <p:nvCxnSpPr>
            <p:cNvPr id="19" name="Gerader Verbinder 18">
              <a:extLst>
                <a:ext uri="{FF2B5EF4-FFF2-40B4-BE49-F238E27FC236}">
                  <a16:creationId xmlns:a16="http://schemas.microsoft.com/office/drawing/2014/main" id="{9634A966-8DDD-4542-8895-FD31AE4F9F9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15464" y="2383657"/>
              <a:ext cx="90836" cy="251609"/>
            </a:xfrm>
            <a:prstGeom prst="line">
              <a:avLst/>
            </a:prstGeom>
            <a:ln>
              <a:solidFill>
                <a:schemeClr val="tx1"/>
              </a:solidFill>
              <a:headEnd type="none" w="sm" len="sm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r Verbinder 20">
              <a:extLst>
                <a:ext uri="{FF2B5EF4-FFF2-40B4-BE49-F238E27FC236}">
                  <a16:creationId xmlns:a16="http://schemas.microsoft.com/office/drawing/2014/main" id="{92EA622A-FA00-4B7C-BC5A-F580106F8EF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00927" y="2575122"/>
              <a:ext cx="202373" cy="125042"/>
            </a:xfrm>
            <a:prstGeom prst="line">
              <a:avLst/>
            </a:prstGeom>
            <a:ln>
              <a:solidFill>
                <a:schemeClr val="tx1"/>
              </a:solidFill>
              <a:headEnd type="none" w="sm" len="sm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r Verbinder 23">
              <a:extLst>
                <a:ext uri="{FF2B5EF4-FFF2-40B4-BE49-F238E27FC236}">
                  <a16:creationId xmlns:a16="http://schemas.microsoft.com/office/drawing/2014/main" id="{E6FAA80C-5E15-402F-8511-718361B055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33969" y="2871845"/>
              <a:ext cx="143013" cy="115917"/>
            </a:xfrm>
            <a:prstGeom prst="line">
              <a:avLst/>
            </a:prstGeom>
            <a:ln>
              <a:solidFill>
                <a:schemeClr val="tx1"/>
              </a:solidFill>
              <a:headEnd type="none" w="sm" len="sm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Gerader Verbinder 25">
              <a:extLst>
                <a:ext uri="{FF2B5EF4-FFF2-40B4-BE49-F238E27FC236}">
                  <a16:creationId xmlns:a16="http://schemas.microsoft.com/office/drawing/2014/main" id="{7BB6D468-31A1-4E23-A72B-8B9C5440C911}"/>
                </a:ext>
              </a:extLst>
            </p:cNvPr>
            <p:cNvCxnSpPr>
              <a:cxnSpLocks/>
            </p:cNvCxnSpPr>
            <p:nvPr/>
          </p:nvCxnSpPr>
          <p:spPr>
            <a:xfrm>
              <a:off x="4622212" y="3149008"/>
              <a:ext cx="178388" cy="86300"/>
            </a:xfrm>
            <a:prstGeom prst="line">
              <a:avLst/>
            </a:prstGeom>
            <a:ln>
              <a:solidFill>
                <a:schemeClr val="tx1"/>
              </a:solidFill>
              <a:headEnd type="none" w="sm" len="sm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r Verbinder 27">
              <a:extLst>
                <a:ext uri="{FF2B5EF4-FFF2-40B4-BE49-F238E27FC236}">
                  <a16:creationId xmlns:a16="http://schemas.microsoft.com/office/drawing/2014/main" id="{14E5AB65-9C09-4E60-8BDA-6D9C59ADB214}"/>
                </a:ext>
              </a:extLst>
            </p:cNvPr>
            <p:cNvCxnSpPr>
              <a:cxnSpLocks/>
            </p:cNvCxnSpPr>
            <p:nvPr/>
          </p:nvCxnSpPr>
          <p:spPr>
            <a:xfrm>
              <a:off x="4077552" y="3222258"/>
              <a:ext cx="255687" cy="152976"/>
            </a:xfrm>
            <a:prstGeom prst="line">
              <a:avLst/>
            </a:prstGeom>
            <a:ln>
              <a:solidFill>
                <a:schemeClr val="tx1"/>
              </a:solidFill>
              <a:headEnd type="none" w="sm" len="sm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FCDE75AC-693C-8357-DB92-663102A60054}"/>
              </a:ext>
            </a:extLst>
          </p:cNvPr>
          <p:cNvSpPr/>
          <p:nvPr/>
        </p:nvSpPr>
        <p:spPr>
          <a:xfrm>
            <a:off x="9497831" y="447982"/>
            <a:ext cx="2516000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 2022-11-03.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638EAE8-C06E-4D08-32B1-64C4E63078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26F7C5A9-590F-3552-9F87-9CAAD59DE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38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7185489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uppieren 51">
            <a:extLst>
              <a:ext uri="{FF2B5EF4-FFF2-40B4-BE49-F238E27FC236}">
                <a16:creationId xmlns:a16="http://schemas.microsoft.com/office/drawing/2014/main" id="{9D551AE6-F798-486C-9267-D219BDFD7130}"/>
              </a:ext>
            </a:extLst>
          </p:cNvPr>
          <p:cNvGrpSpPr/>
          <p:nvPr/>
        </p:nvGrpSpPr>
        <p:grpSpPr>
          <a:xfrm>
            <a:off x="3149351" y="963594"/>
            <a:ext cx="2463857" cy="2198305"/>
            <a:chOff x="2742951" y="963594"/>
            <a:chExt cx="2463857" cy="2198305"/>
          </a:xfrm>
        </p:grpSpPr>
        <p:pic>
          <p:nvPicPr>
            <p:cNvPr id="3" name="Grafik 2">
              <a:extLst>
                <a:ext uri="{FF2B5EF4-FFF2-40B4-BE49-F238E27FC236}">
                  <a16:creationId xmlns:a16="http://schemas.microsoft.com/office/drawing/2014/main" id="{C5C6FF30-8802-44BF-8AE9-58B3FFB2F88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4025" b="61173"/>
            <a:stretch/>
          </p:blipFill>
          <p:spPr>
            <a:xfrm>
              <a:off x="3642360" y="1479804"/>
              <a:ext cx="783931" cy="1513650"/>
            </a:xfrm>
            <a:prstGeom prst="rect">
              <a:avLst/>
            </a:prstGeom>
          </p:spPr>
        </p:pic>
        <p:cxnSp>
          <p:nvCxnSpPr>
            <p:cNvPr id="6" name="Gerader Verbinder 5">
              <a:extLst>
                <a:ext uri="{FF2B5EF4-FFF2-40B4-BE49-F238E27FC236}">
                  <a16:creationId xmlns:a16="http://schemas.microsoft.com/office/drawing/2014/main" id="{11E42DFB-DC21-404D-9F6A-FD3AA56A1FA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06595" y="3071509"/>
              <a:ext cx="453132" cy="0"/>
            </a:xfrm>
            <a:prstGeom prst="line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9D80CC07-C934-493B-8508-E451684E4135}"/>
                </a:ext>
              </a:extLst>
            </p:cNvPr>
            <p:cNvSpPr txBox="1"/>
            <p:nvPr/>
          </p:nvSpPr>
          <p:spPr>
            <a:xfrm>
              <a:off x="2877583" y="2044999"/>
              <a:ext cx="890210" cy="194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baseline="-25000" dirty="0"/>
                <a:t>length</a:t>
              </a:r>
            </a:p>
          </p:txBody>
        </p:sp>
        <p:cxnSp>
          <p:nvCxnSpPr>
            <p:cNvPr id="8" name="Gerader Verbinder 7">
              <a:extLst>
                <a:ext uri="{FF2B5EF4-FFF2-40B4-BE49-F238E27FC236}">
                  <a16:creationId xmlns:a16="http://schemas.microsoft.com/office/drawing/2014/main" id="{6E7103D1-35E0-45F3-8745-D8CA99A3270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55312" y="1695499"/>
              <a:ext cx="90720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Gerader Verbinder 8">
              <a:extLst>
                <a:ext uri="{FF2B5EF4-FFF2-40B4-BE49-F238E27FC236}">
                  <a16:creationId xmlns:a16="http://schemas.microsoft.com/office/drawing/2014/main" id="{2CD04AD6-EAF1-4BDB-BAF7-3A11E880B9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87454" y="1695499"/>
              <a:ext cx="0" cy="1097280"/>
            </a:xfrm>
            <a:prstGeom prst="line">
              <a:avLst/>
            </a:prstGeom>
            <a:ln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Gerader Verbinder 9">
              <a:extLst>
                <a:ext uri="{FF2B5EF4-FFF2-40B4-BE49-F238E27FC236}">
                  <a16:creationId xmlns:a16="http://schemas.microsoft.com/office/drawing/2014/main" id="{8E19CDDB-D97D-4A7F-AA9F-B56E3AA1BB1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55313" y="2792779"/>
              <a:ext cx="117574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Gerader Verbinder 12">
              <a:extLst>
                <a:ext uri="{FF2B5EF4-FFF2-40B4-BE49-F238E27FC236}">
                  <a16:creationId xmlns:a16="http://schemas.microsoft.com/office/drawing/2014/main" id="{9184C7A2-A6CC-4A69-BEF8-FD9645541F2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59727" y="2354937"/>
              <a:ext cx="0" cy="80696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Gerader Verbinder 15">
              <a:extLst>
                <a:ext uri="{FF2B5EF4-FFF2-40B4-BE49-F238E27FC236}">
                  <a16:creationId xmlns:a16="http://schemas.microsoft.com/office/drawing/2014/main" id="{5D3BDEC4-B2F3-4448-9851-BAA7EA8D8D2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37081" y="2354937"/>
              <a:ext cx="0" cy="80696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r Verbinder 16">
              <a:extLst>
                <a:ext uri="{FF2B5EF4-FFF2-40B4-BE49-F238E27FC236}">
                  <a16:creationId xmlns:a16="http://schemas.microsoft.com/office/drawing/2014/main" id="{F87156D7-60D7-4ADB-83C8-B06C6F50CA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55313" y="1531686"/>
              <a:ext cx="117574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r Verbinder 17">
              <a:extLst>
                <a:ext uri="{FF2B5EF4-FFF2-40B4-BE49-F238E27FC236}">
                  <a16:creationId xmlns:a16="http://schemas.microsoft.com/office/drawing/2014/main" id="{BC205D2B-8BA6-409B-9676-F46D56F93E8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40805" y="1189185"/>
              <a:ext cx="0" cy="45760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r Verbinder 19">
              <a:extLst>
                <a:ext uri="{FF2B5EF4-FFF2-40B4-BE49-F238E27FC236}">
                  <a16:creationId xmlns:a16="http://schemas.microsoft.com/office/drawing/2014/main" id="{544E80A3-DC5F-4862-B84B-F8CDFF267C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60191" y="1189185"/>
              <a:ext cx="0" cy="45760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r Verbinder 20">
              <a:extLst>
                <a:ext uri="{FF2B5EF4-FFF2-40B4-BE49-F238E27FC236}">
                  <a16:creationId xmlns:a16="http://schemas.microsoft.com/office/drawing/2014/main" id="{E30DF784-C75A-42F8-90E7-56388D694B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33161" y="1260044"/>
              <a:ext cx="727030" cy="0"/>
            </a:xfrm>
            <a:prstGeom prst="line">
              <a:avLst/>
            </a:prstGeom>
            <a:ln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Gerader Verbinder 22">
              <a:extLst>
                <a:ext uri="{FF2B5EF4-FFF2-40B4-BE49-F238E27FC236}">
                  <a16:creationId xmlns:a16="http://schemas.microsoft.com/office/drawing/2014/main" id="{0B21CF71-719C-4F7C-9943-7AF60D60647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37081" y="2371265"/>
              <a:ext cx="106972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r Verbinder 23">
              <a:extLst>
                <a:ext uri="{FF2B5EF4-FFF2-40B4-BE49-F238E27FC236}">
                  <a16:creationId xmlns:a16="http://schemas.microsoft.com/office/drawing/2014/main" id="{D70CAC80-59F1-4234-A8E3-8E14B1C872C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37081" y="1695499"/>
              <a:ext cx="106972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Gerader Verbinder 26">
              <a:extLst>
                <a:ext uri="{FF2B5EF4-FFF2-40B4-BE49-F238E27FC236}">
                  <a16:creationId xmlns:a16="http://schemas.microsoft.com/office/drawing/2014/main" id="{63F824B5-4C7D-479D-9F59-03A1AA1F65D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65636" y="1695499"/>
              <a:ext cx="0" cy="675766"/>
            </a:xfrm>
            <a:prstGeom prst="line">
              <a:avLst/>
            </a:prstGeom>
            <a:ln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Gerader Verbinder 28">
              <a:extLst>
                <a:ext uri="{FF2B5EF4-FFF2-40B4-BE49-F238E27FC236}">
                  <a16:creationId xmlns:a16="http://schemas.microsoft.com/office/drawing/2014/main" id="{99FCD8C6-EB51-43A8-92DE-05E56C324F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33625" y="3071509"/>
              <a:ext cx="1073183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r Verbinder 29">
              <a:extLst>
                <a:ext uri="{FF2B5EF4-FFF2-40B4-BE49-F238E27FC236}">
                  <a16:creationId xmlns:a16="http://schemas.microsoft.com/office/drawing/2014/main" id="{65F28927-5970-4E60-A5B8-0C97EF3AE7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62519" y="3071509"/>
              <a:ext cx="453132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D0017B02-1934-4226-8134-954B39BC7432}"/>
                </a:ext>
              </a:extLst>
            </p:cNvPr>
            <p:cNvSpPr txBox="1"/>
            <p:nvPr/>
          </p:nvSpPr>
          <p:spPr>
            <a:xfrm>
              <a:off x="4225111" y="1791194"/>
              <a:ext cx="890210" cy="194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baseline="-25000" dirty="0"/>
                <a:t>cylinder_length</a:t>
              </a:r>
            </a:p>
          </p:txBody>
        </p:sp>
        <p:cxnSp>
          <p:nvCxnSpPr>
            <p:cNvPr id="33" name="Gerader Verbinder 32">
              <a:extLst>
                <a:ext uri="{FF2B5EF4-FFF2-40B4-BE49-F238E27FC236}">
                  <a16:creationId xmlns:a16="http://schemas.microsoft.com/office/drawing/2014/main" id="{5228A4D1-8057-4942-BC8F-EFB571CADEA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885466" y="2006536"/>
              <a:ext cx="180170" cy="210318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feld 33">
              <a:extLst>
                <a:ext uri="{FF2B5EF4-FFF2-40B4-BE49-F238E27FC236}">
                  <a16:creationId xmlns:a16="http://schemas.microsoft.com/office/drawing/2014/main" id="{E4ACA037-7F95-4FA6-A235-93A039970D35}"/>
                </a:ext>
              </a:extLst>
            </p:cNvPr>
            <p:cNvSpPr txBox="1"/>
            <p:nvPr/>
          </p:nvSpPr>
          <p:spPr>
            <a:xfrm>
              <a:off x="3585955" y="988403"/>
              <a:ext cx="890210" cy="194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baseline="-25000" dirty="0"/>
                <a:t>head_diameter</a:t>
              </a:r>
            </a:p>
          </p:txBody>
        </p:sp>
        <p:cxnSp>
          <p:nvCxnSpPr>
            <p:cNvPr id="35" name="Gerader Verbinder 34">
              <a:extLst>
                <a:ext uri="{FF2B5EF4-FFF2-40B4-BE49-F238E27FC236}">
                  <a16:creationId xmlns:a16="http://schemas.microsoft.com/office/drawing/2014/main" id="{98CF0CA8-D1BB-4CFB-82A2-F24FE226AF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87454" y="1208804"/>
              <a:ext cx="0" cy="323932"/>
            </a:xfrm>
            <a:prstGeom prst="line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Gerader Verbinder 36">
              <a:extLst>
                <a:ext uri="{FF2B5EF4-FFF2-40B4-BE49-F238E27FC236}">
                  <a16:creationId xmlns:a16="http://schemas.microsoft.com/office/drawing/2014/main" id="{05E41C16-20E3-4719-89D0-A7F206DA31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87454" y="1292018"/>
              <a:ext cx="0" cy="80696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feld 37">
              <a:extLst>
                <a:ext uri="{FF2B5EF4-FFF2-40B4-BE49-F238E27FC236}">
                  <a16:creationId xmlns:a16="http://schemas.microsoft.com/office/drawing/2014/main" id="{CD8A893B-25F4-430B-86C7-40DC70B721B6}"/>
                </a:ext>
              </a:extLst>
            </p:cNvPr>
            <p:cNvSpPr txBox="1"/>
            <p:nvPr/>
          </p:nvSpPr>
          <p:spPr>
            <a:xfrm>
              <a:off x="2742951" y="963594"/>
              <a:ext cx="890210" cy="194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baseline="-25000" dirty="0"/>
                <a:t>head_height</a:t>
              </a:r>
            </a:p>
          </p:txBody>
        </p:sp>
        <p:cxnSp>
          <p:nvCxnSpPr>
            <p:cNvPr id="42" name="Gerader Verbinder 41">
              <a:extLst>
                <a:ext uri="{FF2B5EF4-FFF2-40B4-BE49-F238E27FC236}">
                  <a16:creationId xmlns:a16="http://schemas.microsoft.com/office/drawing/2014/main" id="{0B7A0D0E-0D29-4844-8C62-25BB58F0A3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83336" y="1179114"/>
              <a:ext cx="285661" cy="467673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feld 43">
              <a:extLst>
                <a:ext uri="{FF2B5EF4-FFF2-40B4-BE49-F238E27FC236}">
                  <a16:creationId xmlns:a16="http://schemas.microsoft.com/office/drawing/2014/main" id="{7D861428-CFB5-44D3-B47D-C2A65A899E6D}"/>
                </a:ext>
              </a:extLst>
            </p:cNvPr>
            <p:cNvSpPr txBox="1"/>
            <p:nvPr/>
          </p:nvSpPr>
          <p:spPr>
            <a:xfrm>
              <a:off x="4258539" y="2846376"/>
              <a:ext cx="890210" cy="194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baseline="-25000" dirty="0"/>
                <a:t>shaft_diameter</a:t>
              </a:r>
            </a:p>
          </p:txBody>
        </p:sp>
      </p:grpSp>
      <p:pic>
        <p:nvPicPr>
          <p:cNvPr id="47" name="Grafik 46">
            <a:extLst>
              <a:ext uri="{FF2B5EF4-FFF2-40B4-BE49-F238E27FC236}">
                <a16:creationId xmlns:a16="http://schemas.microsoft.com/office/drawing/2014/main" id="{4F0B8414-8FA7-48F8-8BC6-D5E21EB2BB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1188" y="1085865"/>
            <a:ext cx="2929045" cy="2326862"/>
          </a:xfrm>
          <a:prstGeom prst="rect">
            <a:avLst/>
          </a:prstGeom>
        </p:spPr>
      </p:pic>
      <p:sp>
        <p:nvSpPr>
          <p:cNvPr id="48" name="Rechteck 47">
            <a:extLst>
              <a:ext uri="{FF2B5EF4-FFF2-40B4-BE49-F238E27FC236}">
                <a16:creationId xmlns:a16="http://schemas.microsoft.com/office/drawing/2014/main" id="{80EA85E4-9444-46EA-A754-7E2A0ABEF7C3}"/>
              </a:ext>
            </a:extLst>
          </p:cNvPr>
          <p:cNvSpPr/>
          <p:nvPr/>
        </p:nvSpPr>
        <p:spPr>
          <a:xfrm>
            <a:off x="6426200" y="2006536"/>
            <a:ext cx="2641600" cy="2103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C9BE0E2F-759D-463B-9C4F-DFCD086545C9}"/>
              </a:ext>
            </a:extLst>
          </p:cNvPr>
          <p:cNvSpPr/>
          <p:nvPr/>
        </p:nvSpPr>
        <p:spPr>
          <a:xfrm>
            <a:off x="6426200" y="3234956"/>
            <a:ext cx="2641600" cy="2103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0" name="Textfeld 49">
            <a:extLst>
              <a:ext uri="{FF2B5EF4-FFF2-40B4-BE49-F238E27FC236}">
                <a16:creationId xmlns:a16="http://schemas.microsoft.com/office/drawing/2014/main" id="{1A48D201-FE92-46D6-A1E1-96EA54CB2237}"/>
              </a:ext>
            </a:extLst>
          </p:cNvPr>
          <p:cNvSpPr txBox="1"/>
          <p:nvPr/>
        </p:nvSpPr>
        <p:spPr>
          <a:xfrm>
            <a:off x="6905640" y="2049214"/>
            <a:ext cx="1730360" cy="2359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aseline="-25000" dirty="0"/>
              <a:t>Examples of  different nail types</a:t>
            </a:r>
          </a:p>
        </p:txBody>
      </p: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286490FF-D973-4095-8159-863928A4A9AF}"/>
              </a:ext>
            </a:extLst>
          </p:cNvPr>
          <p:cNvCxnSpPr>
            <a:cxnSpLocks/>
          </p:cNvCxnSpPr>
          <p:nvPr/>
        </p:nvCxnSpPr>
        <p:spPr>
          <a:xfrm flipV="1">
            <a:off x="3391290" y="2279938"/>
            <a:ext cx="284107" cy="188761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A6EC58E5-9789-6019-D8E9-D11A326FD823}"/>
              </a:ext>
            </a:extLst>
          </p:cNvPr>
          <p:cNvSpPr/>
          <p:nvPr/>
        </p:nvSpPr>
        <p:spPr>
          <a:xfrm>
            <a:off x="9497831" y="447982"/>
            <a:ext cx="2516000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 2022-11-03.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1BFBBB5-5516-C726-BE0B-27BA50FA46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AE032CEA-CCDB-85CC-E5AC-A26913D5A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39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594533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203A923-1A9A-4CE4-8012-C8C9064A345F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4210" y="3048000"/>
            <a:ext cx="578358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204E1AA7-D021-D72C-8187-AC163283B84F}"/>
              </a:ext>
            </a:extLst>
          </p:cNvPr>
          <p:cNvSpPr/>
          <p:nvPr/>
        </p:nvSpPr>
        <p:spPr>
          <a:xfrm>
            <a:off x="9497831" y="447982"/>
            <a:ext cx="2516000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 2022-11-03.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98BF533-13E8-779B-59D9-611F92F72C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A3DCEAE-3477-F587-04FA-DB555635D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6373845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8FB71CC3-5A78-4FC1-8F98-FC545A7DE4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5299" y="2692906"/>
            <a:ext cx="5041402" cy="1472187"/>
          </a:xfrm>
          <a:prstGeom prst="rect">
            <a:avLst/>
          </a:prstGeom>
        </p:spPr>
      </p:pic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C7F2DD5B-A23E-5DC3-2EF2-8CAF2640E741}"/>
              </a:ext>
            </a:extLst>
          </p:cNvPr>
          <p:cNvSpPr/>
          <p:nvPr/>
        </p:nvSpPr>
        <p:spPr>
          <a:xfrm>
            <a:off x="10243053" y="447982"/>
            <a:ext cx="1025535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Screenshot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06880F6-C490-1069-2A6F-D66CDBCCC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539CFDE-8184-C3FE-97BC-6EDEE14EA6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40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374839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1B04A447-A7A4-4A0E-8ED2-E0E10E921E16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75" b="9494"/>
          <a:stretch/>
        </p:blipFill>
        <p:spPr bwMode="auto">
          <a:xfrm>
            <a:off x="4765675" y="2614295"/>
            <a:ext cx="2660650" cy="162941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4BA1D2F7-06CA-222A-3A2E-611688CB7F22}"/>
              </a:ext>
            </a:extLst>
          </p:cNvPr>
          <p:cNvSpPr/>
          <p:nvPr/>
        </p:nvSpPr>
        <p:spPr>
          <a:xfrm>
            <a:off x="9585802" y="328800"/>
            <a:ext cx="2340031" cy="578882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Photo of a physical specimen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– cannot be revised as such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9142250-995A-D646-ACD1-682C7A0B2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6057B50-CFCA-2813-BE9C-292B2AF996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41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150484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88">
            <a:extLst>
              <a:ext uri="{FF2B5EF4-FFF2-40B4-BE49-F238E27FC236}">
                <a16:creationId xmlns:a16="http://schemas.microsoft.com/office/drawing/2014/main" id="{801E4CEB-FB2B-44A7-934B-E9A46C50D7A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180" y="790143"/>
            <a:ext cx="5529940" cy="2080726"/>
          </a:xfrm>
          <a:prstGeom prst="rect">
            <a:avLst/>
          </a:prstGeom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38CD970D-2DA9-E944-ABCA-D9E5B681D487}"/>
              </a:ext>
            </a:extLst>
          </p:cNvPr>
          <p:cNvGrpSpPr/>
          <p:nvPr/>
        </p:nvGrpSpPr>
        <p:grpSpPr>
          <a:xfrm>
            <a:off x="8021567" y="1075083"/>
            <a:ext cx="3442203" cy="1535709"/>
            <a:chOff x="7384415" y="858757"/>
            <a:chExt cx="3442203" cy="1535709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64F5E17B-5513-E02D-A224-99175F5AAD61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4A2B2A0B-8558-5B45-847F-30AEA69279E0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9EFC5A55-A1C6-B05A-BD33-630A0298747D}"/>
              </a:ext>
            </a:extLst>
          </p:cNvPr>
          <p:cNvGrpSpPr>
            <a:grpSpLocks noChangeAspect="1"/>
          </p:cNvGrpSpPr>
          <p:nvPr/>
        </p:nvGrpSpPr>
        <p:grpSpPr>
          <a:xfrm>
            <a:off x="4709592" y="3226635"/>
            <a:ext cx="7065484" cy="2041147"/>
            <a:chOff x="899592" y="548680"/>
            <a:chExt cx="7065484" cy="2041147"/>
          </a:xfrm>
        </p:grpSpPr>
        <p:sp>
          <p:nvSpPr>
            <p:cNvPr id="27" name="Rectangle 1">
              <a:extLst>
                <a:ext uri="{FF2B5EF4-FFF2-40B4-BE49-F238E27FC236}">
                  <a16:creationId xmlns:a16="http://schemas.microsoft.com/office/drawing/2014/main" id="{9AC01276-10AF-613F-B9E5-530A7CE5D8DC}"/>
                </a:ext>
              </a:extLst>
            </p:cNvPr>
            <p:cNvSpPr/>
            <p:nvPr/>
          </p:nvSpPr>
          <p:spPr>
            <a:xfrm>
              <a:off x="7126624" y="1606471"/>
              <a:ext cx="829752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28" name="Rectangle 2">
              <a:extLst>
                <a:ext uri="{FF2B5EF4-FFF2-40B4-BE49-F238E27FC236}">
                  <a16:creationId xmlns:a16="http://schemas.microsoft.com/office/drawing/2014/main" id="{27A38B40-AEAB-2C14-AB8E-B20B97945978}"/>
                </a:ext>
              </a:extLst>
            </p:cNvPr>
            <p:cNvSpPr/>
            <p:nvPr/>
          </p:nvSpPr>
          <p:spPr>
            <a:xfrm>
              <a:off x="5055678" y="1610209"/>
              <a:ext cx="829752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29" name="Rectangle 3">
              <a:extLst>
                <a:ext uri="{FF2B5EF4-FFF2-40B4-BE49-F238E27FC236}">
                  <a16:creationId xmlns:a16="http://schemas.microsoft.com/office/drawing/2014/main" id="{6221D5EF-A6B5-32F0-74C2-A3D2F371507B}"/>
                </a:ext>
              </a:extLst>
            </p:cNvPr>
            <p:cNvSpPr/>
            <p:nvPr/>
          </p:nvSpPr>
          <p:spPr>
            <a:xfrm>
              <a:off x="2986972" y="1609415"/>
              <a:ext cx="829752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30" name="Rectangle 4">
              <a:extLst>
                <a:ext uri="{FF2B5EF4-FFF2-40B4-BE49-F238E27FC236}">
                  <a16:creationId xmlns:a16="http://schemas.microsoft.com/office/drawing/2014/main" id="{22883997-9E96-DEE0-1911-61850A4D6F40}"/>
                </a:ext>
              </a:extLst>
            </p:cNvPr>
            <p:cNvSpPr/>
            <p:nvPr/>
          </p:nvSpPr>
          <p:spPr>
            <a:xfrm>
              <a:off x="923314" y="1613153"/>
              <a:ext cx="829752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31" name="TextBox 5">
              <a:extLst>
                <a:ext uri="{FF2B5EF4-FFF2-40B4-BE49-F238E27FC236}">
                  <a16:creationId xmlns:a16="http://schemas.microsoft.com/office/drawing/2014/main" id="{51288F6B-79AB-DC53-CB9C-5B49F67B6C5D}"/>
                </a:ext>
              </a:extLst>
            </p:cNvPr>
            <p:cNvSpPr txBox="1"/>
            <p:nvPr/>
          </p:nvSpPr>
          <p:spPr>
            <a:xfrm>
              <a:off x="2233475" y="1624186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3</a:t>
              </a:r>
            </a:p>
          </p:txBody>
        </p:sp>
        <p:sp>
          <p:nvSpPr>
            <p:cNvPr id="32" name="TextBox 6">
              <a:extLst>
                <a:ext uri="{FF2B5EF4-FFF2-40B4-BE49-F238E27FC236}">
                  <a16:creationId xmlns:a16="http://schemas.microsoft.com/office/drawing/2014/main" id="{3DA056F9-05D2-B39F-B331-8B3D0D5692C8}"/>
                </a:ext>
              </a:extLst>
            </p:cNvPr>
            <p:cNvSpPr txBox="1"/>
            <p:nvPr/>
          </p:nvSpPr>
          <p:spPr>
            <a:xfrm>
              <a:off x="4334849" y="1624186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3</a:t>
              </a:r>
            </a:p>
          </p:txBody>
        </p:sp>
        <p:sp>
          <p:nvSpPr>
            <p:cNvPr id="33" name="TextBox 7">
              <a:extLst>
                <a:ext uri="{FF2B5EF4-FFF2-40B4-BE49-F238E27FC236}">
                  <a16:creationId xmlns:a16="http://schemas.microsoft.com/office/drawing/2014/main" id="{EE871F6C-6567-1065-3D67-55F2E032345F}"/>
                </a:ext>
              </a:extLst>
            </p:cNvPr>
            <p:cNvSpPr txBox="1"/>
            <p:nvPr/>
          </p:nvSpPr>
          <p:spPr>
            <a:xfrm>
              <a:off x="6368772" y="1624186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3</a:t>
              </a:r>
            </a:p>
          </p:txBody>
        </p:sp>
        <p:cxnSp>
          <p:nvCxnSpPr>
            <p:cNvPr id="34" name="Straight Connector 8">
              <a:extLst>
                <a:ext uri="{FF2B5EF4-FFF2-40B4-BE49-F238E27FC236}">
                  <a16:creationId xmlns:a16="http://schemas.microsoft.com/office/drawing/2014/main" id="{E3018279-0CC7-CA00-3759-40C503D99E22}"/>
                </a:ext>
              </a:extLst>
            </p:cNvPr>
            <p:cNvCxnSpPr/>
            <p:nvPr/>
          </p:nvCxnSpPr>
          <p:spPr>
            <a:xfrm>
              <a:off x="899592" y="1901185"/>
              <a:ext cx="7056784" cy="0"/>
            </a:xfrm>
            <a:prstGeom prst="line">
              <a:avLst/>
            </a:prstGeom>
            <a:noFill/>
            <a:ln w="25400" cap="flat" cmpd="sng" algn="ctr">
              <a:solidFill>
                <a:srgbClr val="9BBB59"/>
              </a:solidFill>
              <a:prstDash val="solid"/>
              <a:headEnd type="oval" w="med" len="med"/>
              <a:tailEnd type="oval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35" name="Straight Connector 9">
              <a:extLst>
                <a:ext uri="{FF2B5EF4-FFF2-40B4-BE49-F238E27FC236}">
                  <a16:creationId xmlns:a16="http://schemas.microsoft.com/office/drawing/2014/main" id="{F50F0D4C-1B76-9745-8D5C-85FEB415B2ED}"/>
                </a:ext>
              </a:extLst>
            </p:cNvPr>
            <p:cNvCxnSpPr/>
            <p:nvPr/>
          </p:nvCxnSpPr>
          <p:spPr>
            <a:xfrm>
              <a:off x="899592" y="1181105"/>
              <a:ext cx="0" cy="1296144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36" name="Straight Connector 10">
              <a:extLst>
                <a:ext uri="{FF2B5EF4-FFF2-40B4-BE49-F238E27FC236}">
                  <a16:creationId xmlns:a16="http://schemas.microsoft.com/office/drawing/2014/main" id="{82038045-F30D-2CC3-FC57-107B9F8DFD9C}"/>
                </a:ext>
              </a:extLst>
            </p:cNvPr>
            <p:cNvCxnSpPr/>
            <p:nvPr/>
          </p:nvCxnSpPr>
          <p:spPr>
            <a:xfrm>
              <a:off x="7956376" y="1181105"/>
              <a:ext cx="8700" cy="1296144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37" name="Straight Arrow Connector 12" title="dsfsdf">
              <a:extLst>
                <a:ext uri="{FF2B5EF4-FFF2-40B4-BE49-F238E27FC236}">
                  <a16:creationId xmlns:a16="http://schemas.microsoft.com/office/drawing/2014/main" id="{631FD4C1-B43B-B1F1-2C26-FB8D16E29635}"/>
                </a:ext>
              </a:extLst>
            </p:cNvPr>
            <p:cNvCxnSpPr/>
            <p:nvPr/>
          </p:nvCxnSpPr>
          <p:spPr>
            <a:xfrm>
              <a:off x="937890" y="2308310"/>
              <a:ext cx="7018486" cy="0"/>
            </a:xfrm>
            <a:prstGeom prst="straightConnector1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ysDot"/>
              <a:headEnd type="arrow" w="med" len="med"/>
              <a:tailEnd type="arrow" w="med" len="med"/>
            </a:ln>
            <a:effectLst/>
          </p:spPr>
        </p:cxnSp>
        <p:sp>
          <p:nvSpPr>
            <p:cNvPr id="38" name="Rectangle 13">
              <a:extLst>
                <a:ext uri="{FF2B5EF4-FFF2-40B4-BE49-F238E27FC236}">
                  <a16:creationId xmlns:a16="http://schemas.microsoft.com/office/drawing/2014/main" id="{A2A71F4B-9BDC-4E52-8435-6549F72CDC06}"/>
                </a:ext>
              </a:extLst>
            </p:cNvPr>
            <p:cNvSpPr/>
            <p:nvPr/>
          </p:nvSpPr>
          <p:spPr>
            <a:xfrm>
              <a:off x="4067944" y="2236302"/>
              <a:ext cx="530119" cy="168939"/>
            </a:xfrm>
            <a:prstGeom prst="rect">
              <a:avLst/>
            </a:prstGeom>
            <a:solidFill>
              <a:sysClr val="window" lastClr="FFFFFF"/>
            </a:solidFill>
            <a:ln w="9525" cap="flat" cmpd="sng" algn="ctr">
              <a:solidFill>
                <a:sysClr val="window" lastClr="FFFFFF"/>
              </a:solidFill>
              <a:prstDash val="sysDot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17 </a:t>
              </a:r>
            </a:p>
          </p:txBody>
        </p:sp>
        <p:cxnSp>
          <p:nvCxnSpPr>
            <p:cNvPr id="39" name="Straight Arrow Connector 15">
              <a:extLst>
                <a:ext uri="{FF2B5EF4-FFF2-40B4-BE49-F238E27FC236}">
                  <a16:creationId xmlns:a16="http://schemas.microsoft.com/office/drawing/2014/main" id="{3C04C2D5-53FD-77D3-66CD-3F06124F2A7D}"/>
                </a:ext>
              </a:extLst>
            </p:cNvPr>
            <p:cNvCxnSpPr>
              <a:stCxn id="43" idx="2"/>
              <a:endCxn id="30" idx="0"/>
            </p:cNvCxnSpPr>
            <p:nvPr/>
          </p:nvCxnSpPr>
          <p:spPr>
            <a:xfrm flipH="1">
              <a:off x="1338190" y="764704"/>
              <a:ext cx="2144739" cy="848449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arrow"/>
            </a:ln>
            <a:effectLst/>
          </p:spPr>
        </p:cxnSp>
        <p:cxnSp>
          <p:nvCxnSpPr>
            <p:cNvPr id="40" name="Straight Arrow Connector 17">
              <a:extLst>
                <a:ext uri="{FF2B5EF4-FFF2-40B4-BE49-F238E27FC236}">
                  <a16:creationId xmlns:a16="http://schemas.microsoft.com/office/drawing/2014/main" id="{35C97782-BDD9-C01C-AE57-71B9FC78D7DC}"/>
                </a:ext>
              </a:extLst>
            </p:cNvPr>
            <p:cNvCxnSpPr>
              <a:stCxn id="43" idx="3"/>
              <a:endCxn id="29" idx="0"/>
            </p:cNvCxnSpPr>
            <p:nvPr/>
          </p:nvCxnSpPr>
          <p:spPr>
            <a:xfrm flipH="1">
              <a:off x="3401848" y="764704"/>
              <a:ext cx="121622" cy="844711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arrow"/>
            </a:ln>
            <a:effectLst/>
          </p:spPr>
        </p:cxnSp>
        <p:cxnSp>
          <p:nvCxnSpPr>
            <p:cNvPr id="41" name="Straight Arrow Connector 19">
              <a:extLst>
                <a:ext uri="{FF2B5EF4-FFF2-40B4-BE49-F238E27FC236}">
                  <a16:creationId xmlns:a16="http://schemas.microsoft.com/office/drawing/2014/main" id="{B9F43D77-4186-3107-D752-88800B4D70BF}"/>
                </a:ext>
              </a:extLst>
            </p:cNvPr>
            <p:cNvCxnSpPr>
              <a:stCxn id="43" idx="4"/>
              <a:endCxn id="28" idx="0"/>
            </p:cNvCxnSpPr>
            <p:nvPr/>
          </p:nvCxnSpPr>
          <p:spPr>
            <a:xfrm>
              <a:off x="3564010" y="764704"/>
              <a:ext cx="1906544" cy="845505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arrow"/>
            </a:ln>
            <a:effectLst/>
          </p:spPr>
        </p:cxnSp>
        <p:cxnSp>
          <p:nvCxnSpPr>
            <p:cNvPr id="42" name="Straight Arrow Connector 22">
              <a:extLst>
                <a:ext uri="{FF2B5EF4-FFF2-40B4-BE49-F238E27FC236}">
                  <a16:creationId xmlns:a16="http://schemas.microsoft.com/office/drawing/2014/main" id="{CB79D5F2-A2AF-43F6-E03A-2FBF3AF03464}"/>
                </a:ext>
              </a:extLst>
            </p:cNvPr>
            <p:cNvCxnSpPr>
              <a:stCxn id="43" idx="4"/>
              <a:endCxn id="27" idx="0"/>
            </p:cNvCxnSpPr>
            <p:nvPr/>
          </p:nvCxnSpPr>
          <p:spPr>
            <a:xfrm>
              <a:off x="3564010" y="764704"/>
              <a:ext cx="3977490" cy="841767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arrow"/>
            </a:ln>
            <a:effectLst/>
          </p:spPr>
        </p:cxnSp>
        <p:sp>
          <p:nvSpPr>
            <p:cNvPr id="43" name="Isosceles Triangle 23">
              <a:extLst>
                <a:ext uri="{FF2B5EF4-FFF2-40B4-BE49-F238E27FC236}">
                  <a16:creationId xmlns:a16="http://schemas.microsoft.com/office/drawing/2014/main" id="{300BDE8D-4CBD-A2E3-F696-1A4B432C1AAD}"/>
                </a:ext>
              </a:extLst>
            </p:cNvPr>
            <p:cNvSpPr/>
            <p:nvPr/>
          </p:nvSpPr>
          <p:spPr>
            <a:xfrm>
              <a:off x="3482929" y="692696"/>
              <a:ext cx="81081" cy="72008"/>
            </a:xfrm>
            <a:prstGeom prst="triangle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4" name="Rectangle 30">
              <a:extLst>
                <a:ext uri="{FF2B5EF4-FFF2-40B4-BE49-F238E27FC236}">
                  <a16:creationId xmlns:a16="http://schemas.microsoft.com/office/drawing/2014/main" id="{1628AD85-5607-24EB-8898-42B8C62AF831}"/>
                </a:ext>
              </a:extLst>
            </p:cNvPr>
            <p:cNvSpPr/>
            <p:nvPr/>
          </p:nvSpPr>
          <p:spPr>
            <a:xfrm>
              <a:off x="2915816" y="548680"/>
              <a:ext cx="1224136" cy="360040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segments</a:t>
              </a:r>
            </a:p>
          </p:txBody>
        </p:sp>
        <p:sp>
          <p:nvSpPr>
            <p:cNvPr id="45" name="Rectangle 32">
              <a:extLst>
                <a:ext uri="{FF2B5EF4-FFF2-40B4-BE49-F238E27FC236}">
                  <a16:creationId xmlns:a16="http://schemas.microsoft.com/office/drawing/2014/main" id="{82C94318-8D60-60AF-63D3-F57A4639A467}"/>
                </a:ext>
              </a:extLst>
            </p:cNvPr>
            <p:cNvSpPr/>
            <p:nvPr/>
          </p:nvSpPr>
          <p:spPr>
            <a:xfrm>
              <a:off x="3188298" y="2420888"/>
              <a:ext cx="2376264" cy="168939"/>
            </a:xfrm>
            <a:prstGeom prst="rect">
              <a:avLst/>
            </a:prstGeom>
            <a:solidFill>
              <a:sysClr val="window" lastClr="FFFFFF"/>
            </a:solidFill>
            <a:ln w="9525" cap="flat" cmpd="sng" algn="ctr">
              <a:solidFill>
                <a:sysClr val="window" lastClr="FFFFFF"/>
              </a:solidFill>
              <a:prstDash val="sysDot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total length of connection line</a:t>
              </a:r>
            </a:p>
          </p:txBody>
        </p:sp>
      </p:grp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2B5158E-1D6D-94D6-7A8E-7190E7559D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FE4555D9-8BAA-1A37-45E6-14E7C7CC8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42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054495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43">
            <a:extLst>
              <a:ext uri="{FF2B5EF4-FFF2-40B4-BE49-F238E27FC236}">
                <a16:creationId xmlns:a16="http://schemas.microsoft.com/office/drawing/2014/main" id="{D1511255-2B2E-44E9-978D-EBE725FA9F9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098" y="770171"/>
            <a:ext cx="6425682" cy="2248680"/>
          </a:xfrm>
          <a:prstGeom prst="rect">
            <a:avLst/>
          </a:prstGeom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01EF5225-D9ED-AC22-7048-BF33FD519BD4}"/>
              </a:ext>
            </a:extLst>
          </p:cNvPr>
          <p:cNvGrpSpPr/>
          <p:nvPr/>
        </p:nvGrpSpPr>
        <p:grpSpPr>
          <a:xfrm>
            <a:off x="8021567" y="1075083"/>
            <a:ext cx="3442203" cy="1535709"/>
            <a:chOff x="7384415" y="858757"/>
            <a:chExt cx="3442203" cy="1535709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3EE43649-E951-F8FB-92F1-79401182EBFD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4F3CF2FD-5736-0306-732F-58FBE0696EE1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grpSp>
        <p:nvGrpSpPr>
          <p:cNvPr id="31" name="Gruppieren 30">
            <a:extLst>
              <a:ext uri="{FF2B5EF4-FFF2-40B4-BE49-F238E27FC236}">
                <a16:creationId xmlns:a16="http://schemas.microsoft.com/office/drawing/2014/main" id="{7FBEE5F9-4C93-F128-8108-A63584016B59}"/>
              </a:ext>
            </a:extLst>
          </p:cNvPr>
          <p:cNvGrpSpPr/>
          <p:nvPr/>
        </p:nvGrpSpPr>
        <p:grpSpPr>
          <a:xfrm>
            <a:off x="2922712" y="3429000"/>
            <a:ext cx="8856984" cy="2063476"/>
            <a:chOff x="179512" y="3717032"/>
            <a:chExt cx="8856984" cy="2063476"/>
          </a:xfrm>
        </p:grpSpPr>
        <p:sp>
          <p:nvSpPr>
            <p:cNvPr id="32" name="Rectangle 33">
              <a:extLst>
                <a:ext uri="{FF2B5EF4-FFF2-40B4-BE49-F238E27FC236}">
                  <a16:creationId xmlns:a16="http://schemas.microsoft.com/office/drawing/2014/main" id="{79161142-CE48-9C56-B209-B08F21DAF870}"/>
                </a:ext>
              </a:extLst>
            </p:cNvPr>
            <p:cNvSpPr/>
            <p:nvPr/>
          </p:nvSpPr>
          <p:spPr>
            <a:xfrm>
              <a:off x="5724128" y="4797152"/>
              <a:ext cx="829752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33" name="Rectangle 34">
              <a:extLst>
                <a:ext uri="{FF2B5EF4-FFF2-40B4-BE49-F238E27FC236}">
                  <a16:creationId xmlns:a16="http://schemas.microsoft.com/office/drawing/2014/main" id="{EB2957C5-14BE-C6F4-6D41-FA5B6214AE2C}"/>
                </a:ext>
              </a:extLst>
            </p:cNvPr>
            <p:cNvSpPr/>
            <p:nvPr/>
          </p:nvSpPr>
          <p:spPr>
            <a:xfrm>
              <a:off x="3707904" y="4800890"/>
              <a:ext cx="829752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34" name="Rectangle 35">
              <a:extLst>
                <a:ext uri="{FF2B5EF4-FFF2-40B4-BE49-F238E27FC236}">
                  <a16:creationId xmlns:a16="http://schemas.microsoft.com/office/drawing/2014/main" id="{B8525459-97CD-B58C-BB63-A712788408AC}"/>
                </a:ext>
              </a:extLst>
            </p:cNvPr>
            <p:cNvSpPr/>
            <p:nvPr/>
          </p:nvSpPr>
          <p:spPr>
            <a:xfrm>
              <a:off x="1763688" y="4800096"/>
              <a:ext cx="829752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35" name="TextBox 37">
              <a:extLst>
                <a:ext uri="{FF2B5EF4-FFF2-40B4-BE49-F238E27FC236}">
                  <a16:creationId xmlns:a16="http://schemas.microsoft.com/office/drawing/2014/main" id="{F856FDF7-BD4C-CC86-FFBB-CA5CC221CDD7}"/>
                </a:ext>
              </a:extLst>
            </p:cNvPr>
            <p:cNvSpPr txBox="1"/>
            <p:nvPr/>
          </p:nvSpPr>
          <p:spPr>
            <a:xfrm>
              <a:off x="837659" y="4816181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4</a:t>
              </a:r>
            </a:p>
          </p:txBody>
        </p:sp>
        <p:sp>
          <p:nvSpPr>
            <p:cNvPr id="36" name="TextBox 38">
              <a:extLst>
                <a:ext uri="{FF2B5EF4-FFF2-40B4-BE49-F238E27FC236}">
                  <a16:creationId xmlns:a16="http://schemas.microsoft.com/office/drawing/2014/main" id="{6B8B083D-A03C-BAB5-7553-2598AEF1AC15}"/>
                </a:ext>
              </a:extLst>
            </p:cNvPr>
            <p:cNvSpPr txBox="1"/>
            <p:nvPr/>
          </p:nvSpPr>
          <p:spPr>
            <a:xfrm>
              <a:off x="2987824" y="4814867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3</a:t>
              </a:r>
            </a:p>
          </p:txBody>
        </p:sp>
        <p:sp>
          <p:nvSpPr>
            <p:cNvPr id="37" name="TextBox 39">
              <a:extLst>
                <a:ext uri="{FF2B5EF4-FFF2-40B4-BE49-F238E27FC236}">
                  <a16:creationId xmlns:a16="http://schemas.microsoft.com/office/drawing/2014/main" id="{2E0BD468-D43F-3B13-01C7-6D9314EC0EFB}"/>
                </a:ext>
              </a:extLst>
            </p:cNvPr>
            <p:cNvSpPr txBox="1"/>
            <p:nvPr/>
          </p:nvSpPr>
          <p:spPr>
            <a:xfrm>
              <a:off x="5004048" y="4814867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3</a:t>
              </a:r>
            </a:p>
          </p:txBody>
        </p:sp>
        <p:cxnSp>
          <p:nvCxnSpPr>
            <p:cNvPr id="38" name="Straight Connector 40">
              <a:extLst>
                <a:ext uri="{FF2B5EF4-FFF2-40B4-BE49-F238E27FC236}">
                  <a16:creationId xmlns:a16="http://schemas.microsoft.com/office/drawing/2014/main" id="{52B008EB-2F68-AFF7-0427-C67F1CC732B1}"/>
                </a:ext>
              </a:extLst>
            </p:cNvPr>
            <p:cNvCxnSpPr/>
            <p:nvPr/>
          </p:nvCxnSpPr>
          <p:spPr>
            <a:xfrm>
              <a:off x="179512" y="5093180"/>
              <a:ext cx="8712968" cy="0"/>
            </a:xfrm>
            <a:prstGeom prst="line">
              <a:avLst/>
            </a:prstGeom>
            <a:noFill/>
            <a:ln w="25400" cap="flat" cmpd="sng" algn="ctr">
              <a:solidFill>
                <a:srgbClr val="9BBB59"/>
              </a:solidFill>
              <a:prstDash val="solid"/>
              <a:headEnd type="oval" w="med" len="med"/>
              <a:tailEnd type="oval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39" name="Straight Connector 41">
              <a:extLst>
                <a:ext uri="{FF2B5EF4-FFF2-40B4-BE49-F238E27FC236}">
                  <a16:creationId xmlns:a16="http://schemas.microsoft.com/office/drawing/2014/main" id="{F5E9EAB0-644B-792D-711A-DCDA3E8E1762}"/>
                </a:ext>
              </a:extLst>
            </p:cNvPr>
            <p:cNvCxnSpPr/>
            <p:nvPr/>
          </p:nvCxnSpPr>
          <p:spPr>
            <a:xfrm>
              <a:off x="179512" y="4371786"/>
              <a:ext cx="0" cy="1296144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40" name="Straight Connector 42">
              <a:extLst>
                <a:ext uri="{FF2B5EF4-FFF2-40B4-BE49-F238E27FC236}">
                  <a16:creationId xmlns:a16="http://schemas.microsoft.com/office/drawing/2014/main" id="{DD17A1FF-78B7-706D-AD19-4A3721B3E64B}"/>
                </a:ext>
              </a:extLst>
            </p:cNvPr>
            <p:cNvCxnSpPr/>
            <p:nvPr/>
          </p:nvCxnSpPr>
          <p:spPr>
            <a:xfrm>
              <a:off x="8892480" y="4371786"/>
              <a:ext cx="8700" cy="1296144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41" name="Straight Arrow Connector 43" title="dsfsdf">
              <a:extLst>
                <a:ext uri="{FF2B5EF4-FFF2-40B4-BE49-F238E27FC236}">
                  <a16:creationId xmlns:a16="http://schemas.microsoft.com/office/drawing/2014/main" id="{2E5FC54D-0136-C6DE-C5CC-4827906CD352}"/>
                </a:ext>
              </a:extLst>
            </p:cNvPr>
            <p:cNvCxnSpPr/>
            <p:nvPr/>
          </p:nvCxnSpPr>
          <p:spPr>
            <a:xfrm>
              <a:off x="179512" y="5498991"/>
              <a:ext cx="8712968" cy="0"/>
            </a:xfrm>
            <a:prstGeom prst="straightConnector1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ysDot"/>
              <a:headEnd type="arrow" w="med" len="med"/>
              <a:tailEnd type="arrow" w="med" len="med"/>
            </a:ln>
            <a:effectLst/>
          </p:spPr>
        </p:cxnSp>
        <p:sp>
          <p:nvSpPr>
            <p:cNvPr id="42" name="Rectangle 44">
              <a:extLst>
                <a:ext uri="{FF2B5EF4-FFF2-40B4-BE49-F238E27FC236}">
                  <a16:creationId xmlns:a16="http://schemas.microsoft.com/office/drawing/2014/main" id="{7F39BFBF-A320-D5DC-9638-4D4371E65621}"/>
                </a:ext>
              </a:extLst>
            </p:cNvPr>
            <p:cNvSpPr/>
            <p:nvPr/>
          </p:nvSpPr>
          <p:spPr>
            <a:xfrm>
              <a:off x="4043229" y="5426983"/>
              <a:ext cx="530119" cy="168939"/>
            </a:xfrm>
            <a:prstGeom prst="rect">
              <a:avLst/>
            </a:prstGeom>
            <a:solidFill>
              <a:sysClr val="window" lastClr="FFFFFF"/>
            </a:solidFill>
            <a:ln w="9525" cap="flat" cmpd="sng" algn="ctr">
              <a:solidFill>
                <a:sysClr val="window" lastClr="FFFFFF"/>
              </a:solidFill>
              <a:prstDash val="sysDot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22 </a:t>
              </a:r>
            </a:p>
          </p:txBody>
        </p:sp>
        <p:sp>
          <p:nvSpPr>
            <p:cNvPr id="43" name="Rectangle 50">
              <a:extLst>
                <a:ext uri="{FF2B5EF4-FFF2-40B4-BE49-F238E27FC236}">
                  <a16:creationId xmlns:a16="http://schemas.microsoft.com/office/drawing/2014/main" id="{D349FEC2-0494-B99D-1B9E-68BDE6DBAD02}"/>
                </a:ext>
              </a:extLst>
            </p:cNvPr>
            <p:cNvSpPr/>
            <p:nvPr/>
          </p:nvSpPr>
          <p:spPr>
            <a:xfrm>
              <a:off x="229844" y="3973323"/>
              <a:ext cx="1349572" cy="360040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/>
          </p:spPr>
          <p:txBody>
            <a:bodyPr lIns="0" r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“first spacing”</a:t>
              </a:r>
            </a:p>
          </p:txBody>
        </p:sp>
        <p:sp>
          <p:nvSpPr>
            <p:cNvPr id="44" name="Rectangle 51">
              <a:extLst>
                <a:ext uri="{FF2B5EF4-FFF2-40B4-BE49-F238E27FC236}">
                  <a16:creationId xmlns:a16="http://schemas.microsoft.com/office/drawing/2014/main" id="{B539BE56-EF38-0F60-90C6-947BB643AB16}"/>
                </a:ext>
              </a:extLst>
            </p:cNvPr>
            <p:cNvSpPr/>
            <p:nvPr/>
          </p:nvSpPr>
          <p:spPr>
            <a:xfrm>
              <a:off x="3163583" y="5611569"/>
              <a:ext cx="2376264" cy="168939"/>
            </a:xfrm>
            <a:prstGeom prst="rect">
              <a:avLst/>
            </a:prstGeom>
            <a:solidFill>
              <a:sysClr val="window" lastClr="FFFFFF"/>
            </a:solidFill>
            <a:ln w="9525" cap="flat" cmpd="sng" algn="ctr">
              <a:solidFill>
                <a:sysClr val="window" lastClr="FFFFFF"/>
              </a:solidFill>
              <a:prstDash val="sysDot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total length of connection line</a:t>
              </a:r>
            </a:p>
          </p:txBody>
        </p:sp>
        <p:sp>
          <p:nvSpPr>
            <p:cNvPr id="45" name="TextBox 52">
              <a:extLst>
                <a:ext uri="{FF2B5EF4-FFF2-40B4-BE49-F238E27FC236}">
                  <a16:creationId xmlns:a16="http://schemas.microsoft.com/office/drawing/2014/main" id="{9FE4F2ED-CA95-E97C-FAB5-5294AFAAC612}"/>
                </a:ext>
              </a:extLst>
            </p:cNvPr>
            <p:cNvSpPr txBox="1"/>
            <p:nvPr/>
          </p:nvSpPr>
          <p:spPr>
            <a:xfrm>
              <a:off x="8540693" y="4797152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1</a:t>
              </a:r>
            </a:p>
          </p:txBody>
        </p:sp>
        <p:sp>
          <p:nvSpPr>
            <p:cNvPr id="46" name="Right Brace 53">
              <a:extLst>
                <a:ext uri="{FF2B5EF4-FFF2-40B4-BE49-F238E27FC236}">
                  <a16:creationId xmlns:a16="http://schemas.microsoft.com/office/drawing/2014/main" id="{28D5095E-0723-8465-636C-EE3957098287}"/>
                </a:ext>
              </a:extLst>
            </p:cNvPr>
            <p:cNvSpPr/>
            <p:nvPr/>
          </p:nvSpPr>
          <p:spPr>
            <a:xfrm rot="16200000">
              <a:off x="860310" y="3883699"/>
              <a:ext cx="264310" cy="1562596"/>
            </a:xfrm>
            <a:prstGeom prst="rightBrac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7" name="Rectangle 54">
              <a:extLst>
                <a:ext uri="{FF2B5EF4-FFF2-40B4-BE49-F238E27FC236}">
                  <a16:creationId xmlns:a16="http://schemas.microsoft.com/office/drawing/2014/main" id="{8155FFC2-95F1-201B-66D6-62EEF6A1C43C}"/>
                </a:ext>
              </a:extLst>
            </p:cNvPr>
            <p:cNvSpPr/>
            <p:nvPr/>
          </p:nvSpPr>
          <p:spPr>
            <a:xfrm>
              <a:off x="7414076" y="3973323"/>
              <a:ext cx="1622420" cy="360040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“last spacing”</a:t>
              </a:r>
            </a:p>
          </p:txBody>
        </p:sp>
        <p:sp>
          <p:nvSpPr>
            <p:cNvPr id="48" name="Right Brace 55">
              <a:extLst>
                <a:ext uri="{FF2B5EF4-FFF2-40B4-BE49-F238E27FC236}">
                  <a16:creationId xmlns:a16="http://schemas.microsoft.com/office/drawing/2014/main" id="{2D7FE8FD-669C-B091-5C92-4D43220511D7}"/>
                </a:ext>
              </a:extLst>
            </p:cNvPr>
            <p:cNvSpPr/>
            <p:nvPr/>
          </p:nvSpPr>
          <p:spPr>
            <a:xfrm rot="16200000">
              <a:off x="8527708" y="4469304"/>
              <a:ext cx="264310" cy="398861"/>
            </a:xfrm>
            <a:prstGeom prst="rightBrac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9" name="Rectangle 45">
              <a:extLst>
                <a:ext uri="{FF2B5EF4-FFF2-40B4-BE49-F238E27FC236}">
                  <a16:creationId xmlns:a16="http://schemas.microsoft.com/office/drawing/2014/main" id="{758933AE-A3C6-08D5-A192-484FE7520F10}"/>
                </a:ext>
              </a:extLst>
            </p:cNvPr>
            <p:cNvSpPr/>
            <p:nvPr/>
          </p:nvSpPr>
          <p:spPr>
            <a:xfrm>
              <a:off x="7630680" y="4792734"/>
              <a:ext cx="829752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50" name="TextBox 46">
              <a:extLst>
                <a:ext uri="{FF2B5EF4-FFF2-40B4-BE49-F238E27FC236}">
                  <a16:creationId xmlns:a16="http://schemas.microsoft.com/office/drawing/2014/main" id="{A9C3B4D7-9251-6E74-1682-B1FF5F916ECC}"/>
                </a:ext>
              </a:extLst>
            </p:cNvPr>
            <p:cNvSpPr txBox="1"/>
            <p:nvPr/>
          </p:nvSpPr>
          <p:spPr>
            <a:xfrm>
              <a:off x="6948264" y="4810449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3</a:t>
              </a:r>
            </a:p>
          </p:txBody>
        </p:sp>
        <p:cxnSp>
          <p:nvCxnSpPr>
            <p:cNvPr id="51" name="Straight Arrow Connector 47">
              <a:extLst>
                <a:ext uri="{FF2B5EF4-FFF2-40B4-BE49-F238E27FC236}">
                  <a16:creationId xmlns:a16="http://schemas.microsoft.com/office/drawing/2014/main" id="{70988967-19D9-CF1D-7EA8-509DE88CFD06}"/>
                </a:ext>
              </a:extLst>
            </p:cNvPr>
            <p:cNvCxnSpPr>
              <a:stCxn id="54" idx="2"/>
              <a:endCxn id="36" idx="0"/>
            </p:cNvCxnSpPr>
            <p:nvPr/>
          </p:nvCxnSpPr>
          <p:spPr>
            <a:xfrm flipH="1">
              <a:off x="3119431" y="3861048"/>
              <a:ext cx="2085140" cy="953819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arrow"/>
            </a:ln>
            <a:effectLst/>
          </p:spPr>
        </p:cxnSp>
        <p:cxnSp>
          <p:nvCxnSpPr>
            <p:cNvPr id="52" name="Straight Arrow Connector 48">
              <a:extLst>
                <a:ext uri="{FF2B5EF4-FFF2-40B4-BE49-F238E27FC236}">
                  <a16:creationId xmlns:a16="http://schemas.microsoft.com/office/drawing/2014/main" id="{F84C02B5-DDA5-8FCB-8FA4-7CF005739C2B}"/>
                </a:ext>
              </a:extLst>
            </p:cNvPr>
            <p:cNvCxnSpPr>
              <a:stCxn id="54" idx="3"/>
              <a:endCxn id="37" idx="0"/>
            </p:cNvCxnSpPr>
            <p:nvPr/>
          </p:nvCxnSpPr>
          <p:spPr>
            <a:xfrm flipH="1">
              <a:off x="5135655" y="3861048"/>
              <a:ext cx="109457" cy="953819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arrow"/>
            </a:ln>
            <a:effectLst/>
          </p:spPr>
        </p:cxnSp>
        <p:cxnSp>
          <p:nvCxnSpPr>
            <p:cNvPr id="53" name="Straight Arrow Connector 49">
              <a:extLst>
                <a:ext uri="{FF2B5EF4-FFF2-40B4-BE49-F238E27FC236}">
                  <a16:creationId xmlns:a16="http://schemas.microsoft.com/office/drawing/2014/main" id="{A3BA5301-ABB6-5A12-5782-FE4A1900530B}"/>
                </a:ext>
              </a:extLst>
            </p:cNvPr>
            <p:cNvCxnSpPr>
              <a:stCxn id="54" idx="4"/>
              <a:endCxn id="50" idx="0"/>
            </p:cNvCxnSpPr>
            <p:nvPr/>
          </p:nvCxnSpPr>
          <p:spPr>
            <a:xfrm>
              <a:off x="5285652" y="3861048"/>
              <a:ext cx="1794219" cy="949401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arrow"/>
            </a:ln>
            <a:effectLst/>
          </p:spPr>
        </p:cxnSp>
        <p:sp>
          <p:nvSpPr>
            <p:cNvPr id="54" name="Isosceles Triangle 56">
              <a:extLst>
                <a:ext uri="{FF2B5EF4-FFF2-40B4-BE49-F238E27FC236}">
                  <a16:creationId xmlns:a16="http://schemas.microsoft.com/office/drawing/2014/main" id="{9A4B84D8-C3DF-580A-2516-380843E5A719}"/>
                </a:ext>
              </a:extLst>
            </p:cNvPr>
            <p:cNvSpPr/>
            <p:nvPr/>
          </p:nvSpPr>
          <p:spPr>
            <a:xfrm>
              <a:off x="5204571" y="3789040"/>
              <a:ext cx="81081" cy="72008"/>
            </a:xfrm>
            <a:prstGeom prst="triangle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5" name="Rectangle 57">
              <a:extLst>
                <a:ext uri="{FF2B5EF4-FFF2-40B4-BE49-F238E27FC236}">
                  <a16:creationId xmlns:a16="http://schemas.microsoft.com/office/drawing/2014/main" id="{848D1517-6FC6-6D4D-2A3E-82EA04167495}"/>
                </a:ext>
              </a:extLst>
            </p:cNvPr>
            <p:cNvSpPr/>
            <p:nvPr/>
          </p:nvSpPr>
          <p:spPr>
            <a:xfrm>
              <a:off x="4165209" y="3717032"/>
              <a:ext cx="2168634" cy="360040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regular “spacing”</a:t>
              </a:r>
            </a:p>
          </p:txBody>
        </p:sp>
      </p:grp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85F70CB-22AD-5AD9-AE8A-6E1AF09593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F0A57755-104E-0A2E-BFCB-949F5FDAF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43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3485666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044">
            <a:extLst>
              <a:ext uri="{FF2B5EF4-FFF2-40B4-BE49-F238E27FC236}">
                <a16:creationId xmlns:a16="http://schemas.microsoft.com/office/drawing/2014/main" id="{6A8DC40E-1CE3-4324-B32E-B15B4C6D6A71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578" y="666034"/>
            <a:ext cx="6423460" cy="2243472"/>
          </a:xfrm>
          <a:prstGeom prst="rect">
            <a:avLst/>
          </a:prstGeom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EEDAE6D4-A5B0-B6E0-1E4F-4D62DDD57532}"/>
              </a:ext>
            </a:extLst>
          </p:cNvPr>
          <p:cNvGrpSpPr/>
          <p:nvPr/>
        </p:nvGrpSpPr>
        <p:grpSpPr>
          <a:xfrm>
            <a:off x="8021567" y="1075083"/>
            <a:ext cx="3442203" cy="1535709"/>
            <a:chOff x="7384415" y="858757"/>
            <a:chExt cx="3442203" cy="1535709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E3F49B83-30C2-A586-C3C6-B449845F6B1A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94A82744-7F1D-F3EF-26B9-61752E537CA5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grpSp>
        <p:nvGrpSpPr>
          <p:cNvPr id="64" name="Gruppieren 63">
            <a:extLst>
              <a:ext uri="{FF2B5EF4-FFF2-40B4-BE49-F238E27FC236}">
                <a16:creationId xmlns:a16="http://schemas.microsoft.com/office/drawing/2014/main" id="{B6892243-F118-33A3-551D-6FD97F3DB54A}"/>
              </a:ext>
            </a:extLst>
          </p:cNvPr>
          <p:cNvGrpSpPr>
            <a:grpSpLocks noChangeAspect="1"/>
          </p:cNvGrpSpPr>
          <p:nvPr/>
        </p:nvGrpSpPr>
        <p:grpSpPr>
          <a:xfrm>
            <a:off x="4628409" y="3575425"/>
            <a:ext cx="7075060" cy="2207492"/>
            <a:chOff x="865301" y="3573016"/>
            <a:chExt cx="7075060" cy="2207492"/>
          </a:xfrm>
        </p:grpSpPr>
        <p:sp>
          <p:nvSpPr>
            <p:cNvPr id="65" name="Rectangle 82">
              <a:extLst>
                <a:ext uri="{FF2B5EF4-FFF2-40B4-BE49-F238E27FC236}">
                  <a16:creationId xmlns:a16="http://schemas.microsoft.com/office/drawing/2014/main" id="{1D640732-3137-6A8B-6140-0E1AF086B949}"/>
                </a:ext>
              </a:extLst>
            </p:cNvPr>
            <p:cNvSpPr/>
            <p:nvPr/>
          </p:nvSpPr>
          <p:spPr>
            <a:xfrm>
              <a:off x="3348349" y="3933056"/>
              <a:ext cx="468374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66" name="Rectangle 83">
              <a:extLst>
                <a:ext uri="{FF2B5EF4-FFF2-40B4-BE49-F238E27FC236}">
                  <a16:creationId xmlns:a16="http://schemas.microsoft.com/office/drawing/2014/main" id="{41F0C185-7240-5167-72A3-0F0F89E1BEF4}"/>
                </a:ext>
              </a:extLst>
            </p:cNvPr>
            <p:cNvSpPr/>
            <p:nvPr/>
          </p:nvSpPr>
          <p:spPr>
            <a:xfrm>
              <a:off x="4197798" y="3933056"/>
              <a:ext cx="468374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67" name="Rectangle 84">
              <a:extLst>
                <a:ext uri="{FF2B5EF4-FFF2-40B4-BE49-F238E27FC236}">
                  <a16:creationId xmlns:a16="http://schemas.microsoft.com/office/drawing/2014/main" id="{8072875B-36BF-0B31-405E-35D7A7EB4E44}"/>
                </a:ext>
              </a:extLst>
            </p:cNvPr>
            <p:cNvSpPr/>
            <p:nvPr/>
          </p:nvSpPr>
          <p:spPr>
            <a:xfrm>
              <a:off x="5036646" y="3933056"/>
              <a:ext cx="468374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68" name="Rectangle 85">
              <a:extLst>
                <a:ext uri="{FF2B5EF4-FFF2-40B4-BE49-F238E27FC236}">
                  <a16:creationId xmlns:a16="http://schemas.microsoft.com/office/drawing/2014/main" id="{FC020554-3DED-3583-7897-B04A4A505E23}"/>
                </a:ext>
              </a:extLst>
            </p:cNvPr>
            <p:cNvSpPr/>
            <p:nvPr/>
          </p:nvSpPr>
          <p:spPr>
            <a:xfrm>
              <a:off x="6004371" y="3933056"/>
              <a:ext cx="468374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69" name="Rectangle 88">
              <a:extLst>
                <a:ext uri="{FF2B5EF4-FFF2-40B4-BE49-F238E27FC236}">
                  <a16:creationId xmlns:a16="http://schemas.microsoft.com/office/drawing/2014/main" id="{90B5265E-0C3A-AE8C-780B-F72CB6E60420}"/>
                </a:ext>
              </a:extLst>
            </p:cNvPr>
            <p:cNvSpPr/>
            <p:nvPr/>
          </p:nvSpPr>
          <p:spPr>
            <a:xfrm>
              <a:off x="2410559" y="3933056"/>
              <a:ext cx="468374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70" name="Rectangle 63">
              <a:extLst>
                <a:ext uri="{FF2B5EF4-FFF2-40B4-BE49-F238E27FC236}">
                  <a16:creationId xmlns:a16="http://schemas.microsoft.com/office/drawing/2014/main" id="{C5149307-77DC-3D41-98A3-2333E527E88D}"/>
                </a:ext>
              </a:extLst>
            </p:cNvPr>
            <p:cNvSpPr/>
            <p:nvPr/>
          </p:nvSpPr>
          <p:spPr>
            <a:xfrm>
              <a:off x="6967122" y="3933056"/>
              <a:ext cx="954963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71" name="Rectangle 66">
              <a:extLst>
                <a:ext uri="{FF2B5EF4-FFF2-40B4-BE49-F238E27FC236}">
                  <a16:creationId xmlns:a16="http://schemas.microsoft.com/office/drawing/2014/main" id="{2281B2E3-E1AE-98E4-CFE6-5F529E03A659}"/>
                </a:ext>
              </a:extLst>
            </p:cNvPr>
            <p:cNvSpPr/>
            <p:nvPr/>
          </p:nvSpPr>
          <p:spPr>
            <a:xfrm>
              <a:off x="889023" y="3933056"/>
              <a:ext cx="1090690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72" name="Rectangle 33">
              <a:extLst>
                <a:ext uri="{FF2B5EF4-FFF2-40B4-BE49-F238E27FC236}">
                  <a16:creationId xmlns:a16="http://schemas.microsoft.com/office/drawing/2014/main" id="{E5760752-60F4-6CE8-5B52-C0F865B05E16}"/>
                </a:ext>
              </a:extLst>
            </p:cNvPr>
            <p:cNvSpPr/>
            <p:nvPr/>
          </p:nvSpPr>
          <p:spPr>
            <a:xfrm>
              <a:off x="6156176" y="4797152"/>
              <a:ext cx="829752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73" name="Rectangle 34">
              <a:extLst>
                <a:ext uri="{FF2B5EF4-FFF2-40B4-BE49-F238E27FC236}">
                  <a16:creationId xmlns:a16="http://schemas.microsoft.com/office/drawing/2014/main" id="{53B38C31-97E2-DF48-233B-8497ACA6E549}"/>
                </a:ext>
              </a:extLst>
            </p:cNvPr>
            <p:cNvSpPr/>
            <p:nvPr/>
          </p:nvSpPr>
          <p:spPr>
            <a:xfrm>
              <a:off x="4535674" y="4800890"/>
              <a:ext cx="468374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74" name="Rectangle 35">
              <a:extLst>
                <a:ext uri="{FF2B5EF4-FFF2-40B4-BE49-F238E27FC236}">
                  <a16:creationId xmlns:a16="http://schemas.microsoft.com/office/drawing/2014/main" id="{73233DE8-288E-72C0-5F03-69EC52E8713D}"/>
                </a:ext>
              </a:extLst>
            </p:cNvPr>
            <p:cNvSpPr/>
            <p:nvPr/>
          </p:nvSpPr>
          <p:spPr>
            <a:xfrm>
              <a:off x="2531108" y="4800096"/>
              <a:ext cx="1285615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75" name="TextBox 37">
              <a:extLst>
                <a:ext uri="{FF2B5EF4-FFF2-40B4-BE49-F238E27FC236}">
                  <a16:creationId xmlns:a16="http://schemas.microsoft.com/office/drawing/2014/main" id="{57582144-2777-9AF4-EA0A-2CCD584952F4}"/>
                </a:ext>
              </a:extLst>
            </p:cNvPr>
            <p:cNvSpPr txBox="1"/>
            <p:nvPr/>
          </p:nvSpPr>
          <p:spPr>
            <a:xfrm>
              <a:off x="1547664" y="4816181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4</a:t>
              </a:r>
            </a:p>
          </p:txBody>
        </p:sp>
        <p:sp>
          <p:nvSpPr>
            <p:cNvPr id="76" name="TextBox 38">
              <a:extLst>
                <a:ext uri="{FF2B5EF4-FFF2-40B4-BE49-F238E27FC236}">
                  <a16:creationId xmlns:a16="http://schemas.microsoft.com/office/drawing/2014/main" id="{0F281196-ECD5-610C-4746-C9BD93E8AEBD}"/>
                </a:ext>
              </a:extLst>
            </p:cNvPr>
            <p:cNvSpPr txBox="1"/>
            <p:nvPr/>
          </p:nvSpPr>
          <p:spPr>
            <a:xfrm>
              <a:off x="4063950" y="4816181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2</a:t>
              </a:r>
            </a:p>
          </p:txBody>
        </p:sp>
        <p:sp>
          <p:nvSpPr>
            <p:cNvPr id="77" name="TextBox 39">
              <a:extLst>
                <a:ext uri="{FF2B5EF4-FFF2-40B4-BE49-F238E27FC236}">
                  <a16:creationId xmlns:a16="http://schemas.microsoft.com/office/drawing/2014/main" id="{6A8A84E1-3797-24E0-D934-5F64DEB48F55}"/>
                </a:ext>
              </a:extLst>
            </p:cNvPr>
            <p:cNvSpPr txBox="1"/>
            <p:nvPr/>
          </p:nvSpPr>
          <p:spPr>
            <a:xfrm>
              <a:off x="5508104" y="4814867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3</a:t>
              </a:r>
            </a:p>
          </p:txBody>
        </p:sp>
        <p:cxnSp>
          <p:nvCxnSpPr>
            <p:cNvPr id="78" name="Straight Connector 40">
              <a:extLst>
                <a:ext uri="{FF2B5EF4-FFF2-40B4-BE49-F238E27FC236}">
                  <a16:creationId xmlns:a16="http://schemas.microsoft.com/office/drawing/2014/main" id="{B2596C13-80DB-75A4-B524-F58B7545B299}"/>
                </a:ext>
              </a:extLst>
            </p:cNvPr>
            <p:cNvCxnSpPr/>
            <p:nvPr/>
          </p:nvCxnSpPr>
          <p:spPr>
            <a:xfrm>
              <a:off x="874877" y="5091866"/>
              <a:ext cx="7056784" cy="0"/>
            </a:xfrm>
            <a:prstGeom prst="line">
              <a:avLst/>
            </a:prstGeom>
            <a:noFill/>
            <a:ln w="25400" cap="flat" cmpd="sng" algn="ctr">
              <a:solidFill>
                <a:srgbClr val="9BBB59"/>
              </a:solidFill>
              <a:prstDash val="solid"/>
              <a:headEnd type="oval" w="med" len="med"/>
              <a:tailEnd type="oval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79" name="Straight Connector 41">
              <a:extLst>
                <a:ext uri="{FF2B5EF4-FFF2-40B4-BE49-F238E27FC236}">
                  <a16:creationId xmlns:a16="http://schemas.microsoft.com/office/drawing/2014/main" id="{2D510781-8D65-37AC-CCBC-381377531C82}"/>
                </a:ext>
              </a:extLst>
            </p:cNvPr>
            <p:cNvCxnSpPr/>
            <p:nvPr/>
          </p:nvCxnSpPr>
          <p:spPr>
            <a:xfrm>
              <a:off x="874877" y="3573016"/>
              <a:ext cx="0" cy="2094914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80" name="Straight Connector 42">
              <a:extLst>
                <a:ext uri="{FF2B5EF4-FFF2-40B4-BE49-F238E27FC236}">
                  <a16:creationId xmlns:a16="http://schemas.microsoft.com/office/drawing/2014/main" id="{5E3E6DDA-7EDE-EDE6-E253-96BC754249CF}"/>
                </a:ext>
              </a:extLst>
            </p:cNvPr>
            <p:cNvCxnSpPr/>
            <p:nvPr/>
          </p:nvCxnSpPr>
          <p:spPr>
            <a:xfrm>
              <a:off x="7940361" y="3573016"/>
              <a:ext cx="0" cy="2094914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81" name="Straight Arrow Connector 43" title="dsfsdf">
              <a:extLst>
                <a:ext uri="{FF2B5EF4-FFF2-40B4-BE49-F238E27FC236}">
                  <a16:creationId xmlns:a16="http://schemas.microsoft.com/office/drawing/2014/main" id="{4CD0CAF6-523D-ECC0-06F2-DACF896C562C}"/>
                </a:ext>
              </a:extLst>
            </p:cNvPr>
            <p:cNvCxnSpPr/>
            <p:nvPr/>
          </p:nvCxnSpPr>
          <p:spPr>
            <a:xfrm>
              <a:off x="913175" y="5498991"/>
              <a:ext cx="7018486" cy="0"/>
            </a:xfrm>
            <a:prstGeom prst="straightConnector1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ysDot"/>
              <a:headEnd type="arrow" w="med" len="med"/>
              <a:tailEnd type="arrow" w="med" len="med"/>
            </a:ln>
            <a:effectLst/>
          </p:spPr>
        </p:cxnSp>
        <p:sp>
          <p:nvSpPr>
            <p:cNvPr id="82" name="Rectangle 44">
              <a:extLst>
                <a:ext uri="{FF2B5EF4-FFF2-40B4-BE49-F238E27FC236}">
                  <a16:creationId xmlns:a16="http://schemas.microsoft.com/office/drawing/2014/main" id="{250CDAA9-66BB-463A-AF77-16E41AB88D8B}"/>
                </a:ext>
              </a:extLst>
            </p:cNvPr>
            <p:cNvSpPr/>
            <p:nvPr/>
          </p:nvSpPr>
          <p:spPr>
            <a:xfrm>
              <a:off x="4043229" y="5426983"/>
              <a:ext cx="530119" cy="168939"/>
            </a:xfrm>
            <a:prstGeom prst="rect">
              <a:avLst/>
            </a:prstGeom>
            <a:solidFill>
              <a:sysClr val="window" lastClr="FFFFFF"/>
            </a:solidFill>
            <a:ln w="9525" cap="flat" cmpd="sng" algn="ctr">
              <a:solidFill>
                <a:sysClr val="window" lastClr="FFFFFF"/>
              </a:solidFill>
              <a:prstDash val="sysDot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17 </a:t>
              </a:r>
            </a:p>
          </p:txBody>
        </p:sp>
        <p:sp>
          <p:nvSpPr>
            <p:cNvPr id="83" name="Rectangle 51">
              <a:extLst>
                <a:ext uri="{FF2B5EF4-FFF2-40B4-BE49-F238E27FC236}">
                  <a16:creationId xmlns:a16="http://schemas.microsoft.com/office/drawing/2014/main" id="{83492A60-22B9-713A-33EA-A51697752AC7}"/>
                </a:ext>
              </a:extLst>
            </p:cNvPr>
            <p:cNvSpPr/>
            <p:nvPr/>
          </p:nvSpPr>
          <p:spPr>
            <a:xfrm>
              <a:off x="3163583" y="5611569"/>
              <a:ext cx="2376264" cy="168939"/>
            </a:xfrm>
            <a:prstGeom prst="rect">
              <a:avLst/>
            </a:prstGeom>
            <a:solidFill>
              <a:sysClr val="window" lastClr="FFFFFF"/>
            </a:solidFill>
            <a:ln w="9525" cap="flat" cmpd="sng" algn="ctr">
              <a:solidFill>
                <a:sysClr val="window" lastClr="FFFFFF"/>
              </a:solidFill>
              <a:prstDash val="sysDot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total length of connection line</a:t>
              </a:r>
            </a:p>
          </p:txBody>
        </p:sp>
        <p:sp>
          <p:nvSpPr>
            <p:cNvPr id="84" name="TextBox 52">
              <a:extLst>
                <a:ext uri="{FF2B5EF4-FFF2-40B4-BE49-F238E27FC236}">
                  <a16:creationId xmlns:a16="http://schemas.microsoft.com/office/drawing/2014/main" id="{9E6DA9EC-7475-02D4-57FC-A80DCF573B7B}"/>
                </a:ext>
              </a:extLst>
            </p:cNvPr>
            <p:cNvSpPr txBox="1"/>
            <p:nvPr/>
          </p:nvSpPr>
          <p:spPr>
            <a:xfrm>
              <a:off x="7092280" y="4797152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1</a:t>
              </a:r>
            </a:p>
          </p:txBody>
        </p:sp>
        <p:sp>
          <p:nvSpPr>
            <p:cNvPr id="85" name="Rectangle 45">
              <a:extLst>
                <a:ext uri="{FF2B5EF4-FFF2-40B4-BE49-F238E27FC236}">
                  <a16:creationId xmlns:a16="http://schemas.microsoft.com/office/drawing/2014/main" id="{8B2995A7-BE0F-E40A-AB5E-B167FAB3568C}"/>
                </a:ext>
              </a:extLst>
            </p:cNvPr>
            <p:cNvSpPr/>
            <p:nvPr/>
          </p:nvSpPr>
          <p:spPr>
            <a:xfrm>
              <a:off x="7471987" y="4797131"/>
              <a:ext cx="468374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86" name="TextBox 67">
              <a:extLst>
                <a:ext uri="{FF2B5EF4-FFF2-40B4-BE49-F238E27FC236}">
                  <a16:creationId xmlns:a16="http://schemas.microsoft.com/office/drawing/2014/main" id="{88F130CB-394A-CC62-2795-C44D971BBE2F}"/>
                </a:ext>
              </a:extLst>
            </p:cNvPr>
            <p:cNvSpPr txBox="1"/>
            <p:nvPr/>
          </p:nvSpPr>
          <p:spPr>
            <a:xfrm>
              <a:off x="2982070" y="3951169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1</a:t>
              </a:r>
            </a:p>
          </p:txBody>
        </p:sp>
        <p:sp>
          <p:nvSpPr>
            <p:cNvPr id="87" name="TextBox 68">
              <a:extLst>
                <a:ext uri="{FF2B5EF4-FFF2-40B4-BE49-F238E27FC236}">
                  <a16:creationId xmlns:a16="http://schemas.microsoft.com/office/drawing/2014/main" id="{7C062E74-B804-C92B-1E00-EB19684C96D5}"/>
                </a:ext>
              </a:extLst>
            </p:cNvPr>
            <p:cNvSpPr txBox="1"/>
            <p:nvPr/>
          </p:nvSpPr>
          <p:spPr>
            <a:xfrm>
              <a:off x="3851920" y="3951170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1</a:t>
              </a:r>
            </a:p>
          </p:txBody>
        </p:sp>
        <p:sp>
          <p:nvSpPr>
            <p:cNvPr id="88" name="TextBox 69">
              <a:extLst>
                <a:ext uri="{FF2B5EF4-FFF2-40B4-BE49-F238E27FC236}">
                  <a16:creationId xmlns:a16="http://schemas.microsoft.com/office/drawing/2014/main" id="{756D7260-389E-34C6-5CDA-F9052290E684}"/>
                </a:ext>
              </a:extLst>
            </p:cNvPr>
            <p:cNvSpPr txBox="1"/>
            <p:nvPr/>
          </p:nvSpPr>
          <p:spPr>
            <a:xfrm>
              <a:off x="5622216" y="3959533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1</a:t>
              </a:r>
            </a:p>
          </p:txBody>
        </p:sp>
        <p:cxnSp>
          <p:nvCxnSpPr>
            <p:cNvPr id="89" name="Straight Connector 70">
              <a:extLst>
                <a:ext uri="{FF2B5EF4-FFF2-40B4-BE49-F238E27FC236}">
                  <a16:creationId xmlns:a16="http://schemas.microsoft.com/office/drawing/2014/main" id="{D248EDA7-D93C-8021-BA97-FC69F5A2E81E}"/>
                </a:ext>
              </a:extLst>
            </p:cNvPr>
            <p:cNvCxnSpPr/>
            <p:nvPr/>
          </p:nvCxnSpPr>
          <p:spPr>
            <a:xfrm>
              <a:off x="865301" y="4228169"/>
              <a:ext cx="7056784" cy="0"/>
            </a:xfrm>
            <a:prstGeom prst="line">
              <a:avLst/>
            </a:prstGeom>
            <a:noFill/>
            <a:ln w="25400" cap="flat" cmpd="sng" algn="ctr">
              <a:solidFill>
                <a:srgbClr val="9BBB59"/>
              </a:solidFill>
              <a:prstDash val="solid"/>
              <a:headEnd type="oval" w="med" len="med"/>
              <a:tailEnd type="oval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E1BE489F-E0CA-0527-8C0C-ADD41E8CF539}"/>
                </a:ext>
              </a:extLst>
            </p:cNvPr>
            <p:cNvSpPr txBox="1"/>
            <p:nvPr/>
          </p:nvSpPr>
          <p:spPr>
            <a:xfrm>
              <a:off x="4740834" y="3959532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1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71065565-BAB7-229C-3990-9CB8A2D37FFB}"/>
                </a:ext>
              </a:extLst>
            </p:cNvPr>
            <p:cNvSpPr txBox="1"/>
            <p:nvPr/>
          </p:nvSpPr>
          <p:spPr>
            <a:xfrm>
              <a:off x="6603050" y="3935359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1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4649EAA2-4128-F158-7C08-8149BA37BA7F}"/>
                </a:ext>
              </a:extLst>
            </p:cNvPr>
            <p:cNvSpPr txBox="1"/>
            <p:nvPr/>
          </p:nvSpPr>
          <p:spPr>
            <a:xfrm>
              <a:off x="2051720" y="3959564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1</a:t>
              </a:r>
            </a:p>
          </p:txBody>
        </p:sp>
      </p:grp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BF674E4-CFE3-BD5C-D2DA-8C9C6CE8F3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71D7A594-E2AD-0714-8CA7-F07F07174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44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4320935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EEDAE6D4-A5B0-B6E0-1E4F-4D62DDD57532}"/>
              </a:ext>
            </a:extLst>
          </p:cNvPr>
          <p:cNvGrpSpPr/>
          <p:nvPr/>
        </p:nvGrpSpPr>
        <p:grpSpPr>
          <a:xfrm>
            <a:off x="8021567" y="1075083"/>
            <a:ext cx="3442203" cy="1535709"/>
            <a:chOff x="7384415" y="858757"/>
            <a:chExt cx="3442203" cy="1535709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E3F49B83-30C2-A586-C3C6-B449845F6B1A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94A82744-7F1D-F3EF-26B9-61752E537CA5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A52BD38D-BCAE-31D0-0768-7956CBB09381}"/>
              </a:ext>
            </a:extLst>
          </p:cNvPr>
          <p:cNvSpPr/>
          <p:nvPr/>
        </p:nvSpPr>
        <p:spPr>
          <a:xfrm>
            <a:off x="10120428" y="265239"/>
            <a:ext cx="1815580" cy="4086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dirty="0"/>
              <a:t>New, 2023-01-24</a:t>
            </a:r>
          </a:p>
        </p:txBody>
      </p:sp>
      <p:pic>
        <p:nvPicPr>
          <p:cNvPr id="7" name="Picture 182">
            <a:extLst>
              <a:ext uri="{FF2B5EF4-FFF2-40B4-BE49-F238E27FC236}">
                <a16:creationId xmlns:a16="http://schemas.microsoft.com/office/drawing/2014/main" id="{0804CDAE-31E2-3D40-66FB-4089538F6D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14" r="8324"/>
          <a:stretch/>
        </p:blipFill>
        <p:spPr bwMode="auto">
          <a:xfrm>
            <a:off x="2646745" y="736826"/>
            <a:ext cx="4972050" cy="125539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5C9F29CB-702D-5FCA-FE99-C239F3DF0C2D}"/>
              </a:ext>
            </a:extLst>
          </p:cNvPr>
          <p:cNvGrpSpPr/>
          <p:nvPr/>
        </p:nvGrpSpPr>
        <p:grpSpPr>
          <a:xfrm>
            <a:off x="4398286" y="3095612"/>
            <a:ext cx="7065484" cy="1368152"/>
            <a:chOff x="899592" y="404664"/>
            <a:chExt cx="7065484" cy="1368152"/>
          </a:xfrm>
        </p:grpSpPr>
        <p:sp>
          <p:nvSpPr>
            <p:cNvPr id="9" name="Rectangle 211">
              <a:extLst>
                <a:ext uri="{FF2B5EF4-FFF2-40B4-BE49-F238E27FC236}">
                  <a16:creationId xmlns:a16="http://schemas.microsoft.com/office/drawing/2014/main" id="{2D19EAAB-83BA-7101-F078-846911132969}"/>
                </a:ext>
              </a:extLst>
            </p:cNvPr>
            <p:cNvSpPr/>
            <p:nvPr/>
          </p:nvSpPr>
          <p:spPr>
            <a:xfrm>
              <a:off x="7126624" y="902038"/>
              <a:ext cx="829752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10" name="Rectangle 216">
              <a:extLst>
                <a:ext uri="{FF2B5EF4-FFF2-40B4-BE49-F238E27FC236}">
                  <a16:creationId xmlns:a16="http://schemas.microsoft.com/office/drawing/2014/main" id="{D10248AB-EB67-BF61-6B5D-75DDD22F6E6C}"/>
                </a:ext>
              </a:extLst>
            </p:cNvPr>
            <p:cNvSpPr/>
            <p:nvPr/>
          </p:nvSpPr>
          <p:spPr>
            <a:xfrm>
              <a:off x="5055678" y="905776"/>
              <a:ext cx="829752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11" name="Rectangle 206">
              <a:extLst>
                <a:ext uri="{FF2B5EF4-FFF2-40B4-BE49-F238E27FC236}">
                  <a16:creationId xmlns:a16="http://schemas.microsoft.com/office/drawing/2014/main" id="{4CB473F6-366C-F402-810D-D44EBBBD7304}"/>
                </a:ext>
              </a:extLst>
            </p:cNvPr>
            <p:cNvSpPr/>
            <p:nvPr/>
          </p:nvSpPr>
          <p:spPr>
            <a:xfrm>
              <a:off x="2986972" y="904982"/>
              <a:ext cx="829752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12" name="Rectangle 39">
              <a:extLst>
                <a:ext uri="{FF2B5EF4-FFF2-40B4-BE49-F238E27FC236}">
                  <a16:creationId xmlns:a16="http://schemas.microsoft.com/office/drawing/2014/main" id="{21E0675F-E4C5-1173-2CF0-0182F1D9A3B7}"/>
                </a:ext>
              </a:extLst>
            </p:cNvPr>
            <p:cNvSpPr/>
            <p:nvPr/>
          </p:nvSpPr>
          <p:spPr>
            <a:xfrm>
              <a:off x="923314" y="908720"/>
              <a:ext cx="829752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13" name="TextBox 161">
              <a:extLst>
                <a:ext uri="{FF2B5EF4-FFF2-40B4-BE49-F238E27FC236}">
                  <a16:creationId xmlns:a16="http://schemas.microsoft.com/office/drawing/2014/main" id="{F88D8FC0-119A-FC02-9E67-1200A38AE279}"/>
                </a:ext>
              </a:extLst>
            </p:cNvPr>
            <p:cNvSpPr txBox="1"/>
            <p:nvPr/>
          </p:nvSpPr>
          <p:spPr>
            <a:xfrm>
              <a:off x="2233475" y="919753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3</a:t>
              </a:r>
            </a:p>
          </p:txBody>
        </p:sp>
        <p:sp>
          <p:nvSpPr>
            <p:cNvPr id="14" name="TextBox 162">
              <a:extLst>
                <a:ext uri="{FF2B5EF4-FFF2-40B4-BE49-F238E27FC236}">
                  <a16:creationId xmlns:a16="http://schemas.microsoft.com/office/drawing/2014/main" id="{B3B23492-9E11-00E5-4D78-5C0B6B55486A}"/>
                </a:ext>
              </a:extLst>
            </p:cNvPr>
            <p:cNvSpPr txBox="1"/>
            <p:nvPr/>
          </p:nvSpPr>
          <p:spPr>
            <a:xfrm>
              <a:off x="4334849" y="919753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3</a:t>
              </a:r>
            </a:p>
          </p:txBody>
        </p:sp>
        <p:sp>
          <p:nvSpPr>
            <p:cNvPr id="15" name="TextBox 163">
              <a:extLst>
                <a:ext uri="{FF2B5EF4-FFF2-40B4-BE49-F238E27FC236}">
                  <a16:creationId xmlns:a16="http://schemas.microsoft.com/office/drawing/2014/main" id="{504DEFC3-13C8-B9F9-2609-2C926D3DF974}"/>
                </a:ext>
              </a:extLst>
            </p:cNvPr>
            <p:cNvSpPr txBox="1"/>
            <p:nvPr/>
          </p:nvSpPr>
          <p:spPr>
            <a:xfrm>
              <a:off x="6368772" y="919753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3</a:t>
              </a:r>
            </a:p>
          </p:txBody>
        </p:sp>
        <p:cxnSp>
          <p:nvCxnSpPr>
            <p:cNvPr id="16" name="Straight Connector 4">
              <a:extLst>
                <a:ext uri="{FF2B5EF4-FFF2-40B4-BE49-F238E27FC236}">
                  <a16:creationId xmlns:a16="http://schemas.microsoft.com/office/drawing/2014/main" id="{103B2C9D-3432-2442-69C5-A9C8598CE65E}"/>
                </a:ext>
              </a:extLst>
            </p:cNvPr>
            <p:cNvCxnSpPr/>
            <p:nvPr/>
          </p:nvCxnSpPr>
          <p:spPr>
            <a:xfrm>
              <a:off x="899592" y="1196752"/>
              <a:ext cx="7056784" cy="0"/>
            </a:xfrm>
            <a:prstGeom prst="line">
              <a:avLst/>
            </a:prstGeom>
            <a:noFill/>
            <a:ln w="25400" cap="flat" cmpd="sng" algn="ctr">
              <a:solidFill>
                <a:srgbClr val="9BBB59"/>
              </a:solidFill>
              <a:prstDash val="solid"/>
              <a:headEnd type="oval" w="med" len="med"/>
              <a:tailEnd type="oval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17" name="Straight Connector 109">
              <a:extLst>
                <a:ext uri="{FF2B5EF4-FFF2-40B4-BE49-F238E27FC236}">
                  <a16:creationId xmlns:a16="http://schemas.microsoft.com/office/drawing/2014/main" id="{485B12D1-9D98-A75A-5903-B8396C89E005}"/>
                </a:ext>
              </a:extLst>
            </p:cNvPr>
            <p:cNvCxnSpPr/>
            <p:nvPr/>
          </p:nvCxnSpPr>
          <p:spPr>
            <a:xfrm>
              <a:off x="899592" y="476672"/>
              <a:ext cx="0" cy="1296144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18" name="Straight Connector 110">
              <a:extLst>
                <a:ext uri="{FF2B5EF4-FFF2-40B4-BE49-F238E27FC236}">
                  <a16:creationId xmlns:a16="http://schemas.microsoft.com/office/drawing/2014/main" id="{E9517465-9F95-668A-EE9A-8E902E6CAF80}"/>
                </a:ext>
              </a:extLst>
            </p:cNvPr>
            <p:cNvCxnSpPr/>
            <p:nvPr/>
          </p:nvCxnSpPr>
          <p:spPr>
            <a:xfrm>
              <a:off x="7956376" y="476672"/>
              <a:ext cx="8700" cy="1296144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sp>
          <p:nvSpPr>
            <p:cNvPr id="19" name="TextBox 248">
              <a:extLst>
                <a:ext uri="{FF2B5EF4-FFF2-40B4-BE49-F238E27FC236}">
                  <a16:creationId xmlns:a16="http://schemas.microsoft.com/office/drawing/2014/main" id="{D989D24C-FC25-7098-5E45-C848A9ADCF14}"/>
                </a:ext>
              </a:extLst>
            </p:cNvPr>
            <p:cNvSpPr txBox="1"/>
            <p:nvPr/>
          </p:nvSpPr>
          <p:spPr>
            <a:xfrm>
              <a:off x="3368858" y="404664"/>
              <a:ext cx="213872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1F497D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Consolas" panose="020B0609020204030204" pitchFamily="49" charset="0"/>
                </a:rPr>
                <a:t>length=‘2’  spacing=‘3’</a:t>
              </a:r>
            </a:p>
          </p:txBody>
        </p:sp>
        <p:cxnSp>
          <p:nvCxnSpPr>
            <p:cNvPr id="20" name="Straight Arrow Connector 25" title="dsfsdf">
              <a:extLst>
                <a:ext uri="{FF2B5EF4-FFF2-40B4-BE49-F238E27FC236}">
                  <a16:creationId xmlns:a16="http://schemas.microsoft.com/office/drawing/2014/main" id="{CB317074-6C44-2824-671B-B30B124AF21B}"/>
                </a:ext>
              </a:extLst>
            </p:cNvPr>
            <p:cNvCxnSpPr/>
            <p:nvPr/>
          </p:nvCxnSpPr>
          <p:spPr>
            <a:xfrm>
              <a:off x="937890" y="1603877"/>
              <a:ext cx="7018486" cy="0"/>
            </a:xfrm>
            <a:prstGeom prst="straightConnector1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ysDot"/>
              <a:headEnd type="arrow" w="med" len="med"/>
              <a:tailEnd type="arrow" w="med" len="med"/>
            </a:ln>
            <a:effectLst/>
          </p:spPr>
        </p:cxnSp>
        <p:sp>
          <p:nvSpPr>
            <p:cNvPr id="21" name="Rectangle 49">
              <a:extLst>
                <a:ext uri="{FF2B5EF4-FFF2-40B4-BE49-F238E27FC236}">
                  <a16:creationId xmlns:a16="http://schemas.microsoft.com/office/drawing/2014/main" id="{94F40C47-8CA5-1335-8CDA-5EE221B953C4}"/>
                </a:ext>
              </a:extLst>
            </p:cNvPr>
            <p:cNvSpPr/>
            <p:nvPr/>
          </p:nvSpPr>
          <p:spPr>
            <a:xfrm>
              <a:off x="3874084" y="1531869"/>
              <a:ext cx="1181594" cy="168939"/>
            </a:xfrm>
            <a:prstGeom prst="rect">
              <a:avLst/>
            </a:prstGeom>
            <a:solidFill>
              <a:sysClr val="window" lastClr="FFFFFF"/>
            </a:solidFill>
            <a:ln w="9525" cap="flat" cmpd="sng" algn="ctr">
              <a:solidFill>
                <a:sysClr val="window" lastClr="FFFFFF"/>
              </a:solidFill>
              <a:prstDash val="sysDot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total = 17 </a:t>
              </a:r>
            </a:p>
          </p:txBody>
        </p:sp>
      </p:grpSp>
      <p:sp>
        <p:nvSpPr>
          <p:cNvPr id="22" name="Fußzeilenplatzhalter 21">
            <a:extLst>
              <a:ext uri="{FF2B5EF4-FFF2-40B4-BE49-F238E27FC236}">
                <a16:creationId xmlns:a16="http://schemas.microsoft.com/office/drawing/2014/main" id="{05866426-49A7-8B03-B41B-441E04131C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25" name="Foliennummernplatzhalter 24">
            <a:extLst>
              <a:ext uri="{FF2B5EF4-FFF2-40B4-BE49-F238E27FC236}">
                <a16:creationId xmlns:a16="http://schemas.microsoft.com/office/drawing/2014/main" id="{A033686B-AC99-DE63-C842-A0BA318738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45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1497905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EEDAE6D4-A5B0-B6E0-1E4F-4D62DDD57532}"/>
              </a:ext>
            </a:extLst>
          </p:cNvPr>
          <p:cNvGrpSpPr/>
          <p:nvPr/>
        </p:nvGrpSpPr>
        <p:grpSpPr>
          <a:xfrm>
            <a:off x="8021567" y="1075083"/>
            <a:ext cx="3442203" cy="1535709"/>
            <a:chOff x="7384415" y="858757"/>
            <a:chExt cx="3442203" cy="1535709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E3F49B83-30C2-A586-C3C6-B449845F6B1A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94A82744-7F1D-F3EF-26B9-61752E537CA5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A52BD38D-BCAE-31D0-0768-7956CBB09381}"/>
              </a:ext>
            </a:extLst>
          </p:cNvPr>
          <p:cNvSpPr/>
          <p:nvPr/>
        </p:nvSpPr>
        <p:spPr>
          <a:xfrm>
            <a:off x="10120428" y="265239"/>
            <a:ext cx="1815580" cy="4086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dirty="0"/>
              <a:t>New, 2023-01-24</a:t>
            </a:r>
          </a:p>
        </p:txBody>
      </p:sp>
      <p:pic>
        <p:nvPicPr>
          <p:cNvPr id="2" name="Picture 147">
            <a:extLst>
              <a:ext uri="{FF2B5EF4-FFF2-40B4-BE49-F238E27FC236}">
                <a16:creationId xmlns:a16="http://schemas.microsoft.com/office/drawing/2014/main" id="{A1E721E7-22C0-70D0-D290-62435BA6D5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59" t="10959" r="5877" b="11588"/>
          <a:stretch/>
        </p:blipFill>
        <p:spPr bwMode="auto">
          <a:xfrm>
            <a:off x="2306884" y="839776"/>
            <a:ext cx="5212715" cy="105473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131" name="Gruppieren 130">
            <a:extLst>
              <a:ext uri="{FF2B5EF4-FFF2-40B4-BE49-F238E27FC236}">
                <a16:creationId xmlns:a16="http://schemas.microsoft.com/office/drawing/2014/main" id="{DABC7BB4-4BC4-7F70-7EE5-2B3EE1CDCC5A}"/>
              </a:ext>
            </a:extLst>
          </p:cNvPr>
          <p:cNvGrpSpPr/>
          <p:nvPr/>
        </p:nvGrpSpPr>
        <p:grpSpPr>
          <a:xfrm>
            <a:off x="4709592" y="3429000"/>
            <a:ext cx="7152190" cy="1224136"/>
            <a:chOff x="899592" y="2348880"/>
            <a:chExt cx="7152190" cy="1224136"/>
          </a:xfrm>
        </p:grpSpPr>
        <p:grpSp>
          <p:nvGrpSpPr>
            <p:cNvPr id="116" name="Gruppieren 115">
              <a:extLst>
                <a:ext uri="{FF2B5EF4-FFF2-40B4-BE49-F238E27FC236}">
                  <a16:creationId xmlns:a16="http://schemas.microsoft.com/office/drawing/2014/main" id="{9510EF5B-B1D1-3973-F253-667616F08A3E}"/>
                </a:ext>
              </a:extLst>
            </p:cNvPr>
            <p:cNvGrpSpPr/>
            <p:nvPr/>
          </p:nvGrpSpPr>
          <p:grpSpPr>
            <a:xfrm>
              <a:off x="899592" y="2348880"/>
              <a:ext cx="7152190" cy="1224136"/>
              <a:chOff x="899592" y="2348880"/>
              <a:chExt cx="7152190" cy="1224136"/>
            </a:xfrm>
          </p:grpSpPr>
          <p:sp>
            <p:nvSpPr>
              <p:cNvPr id="117" name="Rectangle 124">
                <a:extLst>
                  <a:ext uri="{FF2B5EF4-FFF2-40B4-BE49-F238E27FC236}">
                    <a16:creationId xmlns:a16="http://schemas.microsoft.com/office/drawing/2014/main" id="{56EC39BE-29B8-EAF0-D5B7-D05054D94984}"/>
                  </a:ext>
                </a:extLst>
              </p:cNvPr>
              <p:cNvSpPr/>
              <p:nvPr/>
            </p:nvSpPr>
            <p:spPr>
              <a:xfrm>
                <a:off x="4058931" y="2830870"/>
                <a:ext cx="1026138" cy="288032"/>
              </a:xfrm>
              <a:prstGeom prst="rect">
                <a:avLst/>
              </a:prstGeom>
              <a:solidFill>
                <a:srgbClr val="4F81BD">
                  <a:lumMod val="60000"/>
                  <a:lumOff val="40000"/>
                </a:srgbClr>
              </a:solidFill>
              <a:ln w="25400" cap="flat" cmpd="sng" algn="ctr">
                <a:solidFill>
                  <a:srgbClr val="4F81BD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2</a:t>
                </a:r>
              </a:p>
            </p:txBody>
          </p:sp>
          <p:cxnSp>
            <p:nvCxnSpPr>
              <p:cNvPr id="118" name="Straight Arrow Connector 125">
                <a:extLst>
                  <a:ext uri="{FF2B5EF4-FFF2-40B4-BE49-F238E27FC236}">
                    <a16:creationId xmlns:a16="http://schemas.microsoft.com/office/drawing/2014/main" id="{09CC831F-65A7-E3F6-2734-8CF433EEDEF1}"/>
                  </a:ext>
                </a:extLst>
              </p:cNvPr>
              <p:cNvCxnSpPr/>
              <p:nvPr/>
            </p:nvCxnSpPr>
            <p:spPr>
              <a:xfrm>
                <a:off x="899592" y="2845389"/>
                <a:ext cx="504056" cy="0"/>
              </a:xfrm>
              <a:prstGeom prst="straightConnector1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  <a:headEnd type="arrow" w="med" len="med"/>
                <a:tailEnd type="arrow" w="med" len="med"/>
              </a:ln>
              <a:effectLst/>
            </p:spPr>
          </p:cxnSp>
          <p:cxnSp>
            <p:nvCxnSpPr>
              <p:cNvPr id="119" name="Straight Arrow Connector 135">
                <a:extLst>
                  <a:ext uri="{FF2B5EF4-FFF2-40B4-BE49-F238E27FC236}">
                    <a16:creationId xmlns:a16="http://schemas.microsoft.com/office/drawing/2014/main" id="{F05591A5-A766-F803-09FB-52FFB22E02DD}"/>
                  </a:ext>
                </a:extLst>
              </p:cNvPr>
              <p:cNvCxnSpPr/>
              <p:nvPr/>
            </p:nvCxnSpPr>
            <p:spPr>
              <a:xfrm>
                <a:off x="7747193" y="2845389"/>
                <a:ext cx="209183" cy="7547"/>
              </a:xfrm>
              <a:prstGeom prst="straightConnector1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  <a:headEnd type="arrow" w="med" len="med"/>
                <a:tailEnd type="arrow" w="med" len="med"/>
              </a:ln>
              <a:effectLst/>
            </p:spPr>
          </p:cxnSp>
          <p:sp>
            <p:nvSpPr>
              <p:cNvPr id="120" name="TextBox 138">
                <a:extLst>
                  <a:ext uri="{FF2B5EF4-FFF2-40B4-BE49-F238E27FC236}">
                    <a16:creationId xmlns:a16="http://schemas.microsoft.com/office/drawing/2014/main" id="{F30511C2-0822-E034-4430-7B1E3F4E64BC}"/>
                  </a:ext>
                </a:extLst>
              </p:cNvPr>
              <p:cNvSpPr txBox="1"/>
              <p:nvPr/>
            </p:nvSpPr>
            <p:spPr>
              <a:xfrm>
                <a:off x="996418" y="2553764"/>
                <a:ext cx="26321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1</a:t>
                </a:r>
              </a:p>
            </p:txBody>
          </p:sp>
          <p:sp>
            <p:nvSpPr>
              <p:cNvPr id="121" name="TextBox 139">
                <a:extLst>
                  <a:ext uri="{FF2B5EF4-FFF2-40B4-BE49-F238E27FC236}">
                    <a16:creationId xmlns:a16="http://schemas.microsoft.com/office/drawing/2014/main" id="{F9429D78-6569-E79A-F009-083052EE8AB1}"/>
                  </a:ext>
                </a:extLst>
              </p:cNvPr>
              <p:cNvSpPr txBox="1"/>
              <p:nvPr/>
            </p:nvSpPr>
            <p:spPr>
              <a:xfrm>
                <a:off x="974978" y="2348880"/>
                <a:ext cx="698139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1F497D">
                        <a:lumMod val="60000"/>
                        <a:lumOff val="40000"/>
                      </a:srgbClr>
                    </a:solidFill>
                    <a:effectLst/>
                    <a:uLnTx/>
                    <a:uFillTx/>
                    <a:latin typeface="Consolas" panose="020B0609020204030204" pitchFamily="49" charset="0"/>
                  </a:rPr>
                  <a:t>first_spacing</a:t>
                </a:r>
                <a:r>
                  <a:rPr kumimoji="0" lang="en-US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1F497D">
                        <a:lumMod val="60000"/>
                        <a:lumOff val="40000"/>
                      </a:srgbClr>
                    </a:solidFill>
                    <a:effectLst/>
                    <a:uLnTx/>
                    <a:uFillTx/>
                    <a:latin typeface="Consolas" panose="020B0609020204030204" pitchFamily="49" charset="0"/>
                  </a:rPr>
                  <a:t>=‘1’   length=‘2’  spacing=‘3.5’  </a:t>
                </a:r>
                <a:r>
                  <a:rPr kumimoji="0" lang="en-US" sz="1200" b="1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1F497D">
                        <a:lumMod val="60000"/>
                        <a:lumOff val="40000"/>
                      </a:srgbClr>
                    </a:solidFill>
                    <a:effectLst/>
                    <a:uLnTx/>
                    <a:uFillTx/>
                    <a:latin typeface="Consolas" panose="020B0609020204030204" pitchFamily="49" charset="0"/>
                  </a:rPr>
                  <a:t>last_spacing</a:t>
                </a:r>
                <a:r>
                  <a:rPr kumimoji="0" lang="en-US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1F497D">
                        <a:lumMod val="60000"/>
                        <a:lumOff val="40000"/>
                      </a:srgbClr>
                    </a:solidFill>
                    <a:effectLst/>
                    <a:uLnTx/>
                    <a:uFillTx/>
                    <a:latin typeface="Consolas" panose="020B0609020204030204" pitchFamily="49" charset="0"/>
                  </a:rPr>
                  <a:t>=‘0.5’  keep=“length”</a:t>
                </a:r>
              </a:p>
            </p:txBody>
          </p:sp>
          <p:sp>
            <p:nvSpPr>
              <p:cNvPr id="122" name="TextBox 144">
                <a:extLst>
                  <a:ext uri="{FF2B5EF4-FFF2-40B4-BE49-F238E27FC236}">
                    <a16:creationId xmlns:a16="http://schemas.microsoft.com/office/drawing/2014/main" id="{C8A3C14B-E5EC-E59C-ADEC-51D9D9C4FEDE}"/>
                  </a:ext>
                </a:extLst>
              </p:cNvPr>
              <p:cNvSpPr txBox="1"/>
              <p:nvPr/>
            </p:nvSpPr>
            <p:spPr>
              <a:xfrm>
                <a:off x="7668344" y="2553764"/>
                <a:ext cx="38343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0.5</a:t>
                </a:r>
              </a:p>
            </p:txBody>
          </p:sp>
          <p:sp>
            <p:nvSpPr>
              <p:cNvPr id="123" name="Rectangle 145">
                <a:extLst>
                  <a:ext uri="{FF2B5EF4-FFF2-40B4-BE49-F238E27FC236}">
                    <a16:creationId xmlns:a16="http://schemas.microsoft.com/office/drawing/2014/main" id="{920AFEBE-1326-F5C1-3410-9E5F47EA0EB4}"/>
                  </a:ext>
                </a:extLst>
              </p:cNvPr>
              <p:cNvSpPr/>
              <p:nvPr/>
            </p:nvSpPr>
            <p:spPr>
              <a:xfrm>
                <a:off x="1385622" y="2830870"/>
                <a:ext cx="1026138" cy="288032"/>
              </a:xfrm>
              <a:prstGeom prst="rect">
                <a:avLst/>
              </a:prstGeom>
              <a:solidFill>
                <a:srgbClr val="4F81BD">
                  <a:lumMod val="60000"/>
                  <a:lumOff val="40000"/>
                </a:srgbClr>
              </a:solidFill>
              <a:ln w="25400" cap="flat" cmpd="sng" algn="ctr">
                <a:solidFill>
                  <a:srgbClr val="4F81BD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2</a:t>
                </a:r>
              </a:p>
            </p:txBody>
          </p:sp>
          <p:sp>
            <p:nvSpPr>
              <p:cNvPr id="124" name="Rectangle 146">
                <a:extLst>
                  <a:ext uri="{FF2B5EF4-FFF2-40B4-BE49-F238E27FC236}">
                    <a16:creationId xmlns:a16="http://schemas.microsoft.com/office/drawing/2014/main" id="{FA51FAD5-BD05-18D3-F1A7-8A802D310E20}"/>
                  </a:ext>
                </a:extLst>
              </p:cNvPr>
              <p:cNvSpPr/>
              <p:nvPr/>
            </p:nvSpPr>
            <p:spPr>
              <a:xfrm>
                <a:off x="6732240" y="2830870"/>
                <a:ext cx="1026138" cy="288032"/>
              </a:xfrm>
              <a:prstGeom prst="rect">
                <a:avLst/>
              </a:prstGeom>
              <a:solidFill>
                <a:srgbClr val="4F81BD">
                  <a:lumMod val="60000"/>
                  <a:lumOff val="40000"/>
                </a:srgbClr>
              </a:solidFill>
              <a:ln w="25400" cap="flat" cmpd="sng" algn="ctr">
                <a:solidFill>
                  <a:srgbClr val="4F81BD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2</a:t>
                </a:r>
              </a:p>
            </p:txBody>
          </p:sp>
          <p:cxnSp>
            <p:nvCxnSpPr>
              <p:cNvPr id="125" name="Straight Arrow Connector 252" title="dsfsdf">
                <a:extLst>
                  <a:ext uri="{FF2B5EF4-FFF2-40B4-BE49-F238E27FC236}">
                    <a16:creationId xmlns:a16="http://schemas.microsoft.com/office/drawing/2014/main" id="{0128F6FC-AB94-2908-9DF0-71FE7FFFEC8E}"/>
                  </a:ext>
                </a:extLst>
              </p:cNvPr>
              <p:cNvCxnSpPr/>
              <p:nvPr/>
            </p:nvCxnSpPr>
            <p:spPr>
              <a:xfrm>
                <a:off x="909118" y="3501008"/>
                <a:ext cx="7018486" cy="0"/>
              </a:xfrm>
              <a:prstGeom prst="straightConnector1">
                <a:avLst/>
              </a:prstGeom>
              <a:noFill/>
              <a:ln w="9525" cap="flat" cmpd="sng" algn="ctr">
                <a:solidFill>
                  <a:sysClr val="windowText" lastClr="000000"/>
                </a:solidFill>
                <a:prstDash val="sysDot"/>
                <a:headEnd type="arrow" w="med" len="med"/>
                <a:tailEnd type="arrow" w="med" len="med"/>
              </a:ln>
              <a:effectLst/>
            </p:spPr>
          </p:cxnSp>
          <p:sp>
            <p:nvSpPr>
              <p:cNvPr id="126" name="Rectangle 253">
                <a:extLst>
                  <a:ext uri="{FF2B5EF4-FFF2-40B4-BE49-F238E27FC236}">
                    <a16:creationId xmlns:a16="http://schemas.microsoft.com/office/drawing/2014/main" id="{FD203462-EC08-E2AD-7C2A-78E83CC8E8D1}"/>
                  </a:ext>
                </a:extLst>
              </p:cNvPr>
              <p:cNvSpPr/>
              <p:nvPr/>
            </p:nvSpPr>
            <p:spPr>
              <a:xfrm>
                <a:off x="3832353" y="3404077"/>
                <a:ext cx="1546540" cy="168939"/>
              </a:xfrm>
              <a:prstGeom prst="rect">
                <a:avLst/>
              </a:prstGeom>
              <a:solidFill>
                <a:sysClr val="window" lastClr="FFFFFF"/>
              </a:solidFill>
              <a:ln w="9525" cap="flat" cmpd="sng" algn="ctr">
                <a:solidFill>
                  <a:sysClr val="window" lastClr="FFFFFF"/>
                </a:solidFill>
                <a:prstDash val="sysDot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total = </a:t>
                </a:r>
                <a:r>
                  <a:rPr kumimoji="0" lang="en-US" sz="14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14.435 </a:t>
                </a:r>
              </a:p>
            </p:txBody>
          </p:sp>
          <p:sp>
            <p:nvSpPr>
              <p:cNvPr id="127" name="TextBox 257">
                <a:extLst>
                  <a:ext uri="{FF2B5EF4-FFF2-40B4-BE49-F238E27FC236}">
                    <a16:creationId xmlns:a16="http://schemas.microsoft.com/office/drawing/2014/main" id="{355103AD-CD1F-ABE6-03AA-640AC20022FE}"/>
                  </a:ext>
                </a:extLst>
              </p:cNvPr>
              <p:cNvSpPr txBox="1"/>
              <p:nvPr/>
            </p:nvSpPr>
            <p:spPr>
              <a:xfrm>
                <a:off x="2998382" y="2824267"/>
                <a:ext cx="45717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~3.5</a:t>
                </a:r>
              </a:p>
            </p:txBody>
          </p:sp>
          <p:sp>
            <p:nvSpPr>
              <p:cNvPr id="128" name="TextBox 258">
                <a:extLst>
                  <a:ext uri="{FF2B5EF4-FFF2-40B4-BE49-F238E27FC236}">
                    <a16:creationId xmlns:a16="http://schemas.microsoft.com/office/drawing/2014/main" id="{FAA33C89-CA09-8774-7AA5-5FC0C97BE68C}"/>
                  </a:ext>
                </a:extLst>
              </p:cNvPr>
              <p:cNvSpPr txBox="1"/>
              <p:nvPr/>
            </p:nvSpPr>
            <p:spPr>
              <a:xfrm>
                <a:off x="5680588" y="2824267"/>
                <a:ext cx="45717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~3.5</a:t>
                </a:r>
              </a:p>
            </p:txBody>
          </p:sp>
        </p:grpSp>
        <p:cxnSp>
          <p:nvCxnSpPr>
            <p:cNvPr id="130" name="Straight Connector 169">
              <a:extLst>
                <a:ext uri="{FF2B5EF4-FFF2-40B4-BE49-F238E27FC236}">
                  <a16:creationId xmlns:a16="http://schemas.microsoft.com/office/drawing/2014/main" id="{797FED40-8494-421A-FD05-C717A16D0641}"/>
                </a:ext>
              </a:extLst>
            </p:cNvPr>
            <p:cNvCxnSpPr/>
            <p:nvPr/>
          </p:nvCxnSpPr>
          <p:spPr>
            <a:xfrm>
              <a:off x="899592" y="3118902"/>
              <a:ext cx="7056784" cy="0"/>
            </a:xfrm>
            <a:prstGeom prst="line">
              <a:avLst/>
            </a:prstGeom>
            <a:noFill/>
            <a:ln w="25400" cap="flat" cmpd="sng" algn="ctr">
              <a:solidFill>
                <a:srgbClr val="9BBB59"/>
              </a:solidFill>
              <a:prstDash val="solid"/>
              <a:headEnd type="oval" w="med" len="med"/>
              <a:tailEnd type="oval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</p:grpSp>
      <p:sp>
        <p:nvSpPr>
          <p:cNvPr id="132" name="Fußzeilenplatzhalter 131">
            <a:extLst>
              <a:ext uri="{FF2B5EF4-FFF2-40B4-BE49-F238E27FC236}">
                <a16:creationId xmlns:a16="http://schemas.microsoft.com/office/drawing/2014/main" id="{7A1BB3C1-2593-443E-4826-AD7219E884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35" name="Foliennummernplatzhalter 134">
            <a:extLst>
              <a:ext uri="{FF2B5EF4-FFF2-40B4-BE49-F238E27FC236}">
                <a16:creationId xmlns:a16="http://schemas.microsoft.com/office/drawing/2014/main" id="{DB439C4B-73A1-8CE0-B97D-410887A848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46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6267269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EEDAE6D4-A5B0-B6E0-1E4F-4D62DDD57532}"/>
              </a:ext>
            </a:extLst>
          </p:cNvPr>
          <p:cNvGrpSpPr/>
          <p:nvPr/>
        </p:nvGrpSpPr>
        <p:grpSpPr>
          <a:xfrm>
            <a:off x="8021567" y="1075083"/>
            <a:ext cx="3442203" cy="1535709"/>
            <a:chOff x="7384415" y="858757"/>
            <a:chExt cx="3442203" cy="1535709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E3F49B83-30C2-A586-C3C6-B449845F6B1A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94A82744-7F1D-F3EF-26B9-61752E537CA5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A52BD38D-BCAE-31D0-0768-7956CBB09381}"/>
              </a:ext>
            </a:extLst>
          </p:cNvPr>
          <p:cNvSpPr/>
          <p:nvPr/>
        </p:nvSpPr>
        <p:spPr>
          <a:xfrm>
            <a:off x="10120428" y="265239"/>
            <a:ext cx="1815580" cy="4086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dirty="0"/>
              <a:t>New, 2023-01-24</a:t>
            </a:r>
          </a:p>
        </p:txBody>
      </p:sp>
      <p:pic>
        <p:nvPicPr>
          <p:cNvPr id="2" name="Picture 148">
            <a:extLst>
              <a:ext uri="{FF2B5EF4-FFF2-40B4-BE49-F238E27FC236}">
                <a16:creationId xmlns:a16="http://schemas.microsoft.com/office/drawing/2014/main" id="{242C3B55-9B25-96F2-D64C-14D984E7A7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24" t="7442" r="5868" b="9633"/>
          <a:stretch/>
        </p:blipFill>
        <p:spPr bwMode="auto">
          <a:xfrm>
            <a:off x="2011610" y="673862"/>
            <a:ext cx="5507990" cy="160528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32ACEB42-9FE5-5EEA-8842-26097AFDD39E}"/>
              </a:ext>
            </a:extLst>
          </p:cNvPr>
          <p:cNvGrpSpPr/>
          <p:nvPr/>
        </p:nvGrpSpPr>
        <p:grpSpPr>
          <a:xfrm>
            <a:off x="4531319" y="3079285"/>
            <a:ext cx="7305837" cy="2152981"/>
            <a:chOff x="798304" y="4361330"/>
            <a:chExt cx="7305837" cy="2152981"/>
          </a:xfrm>
        </p:grpSpPr>
        <p:sp>
          <p:nvSpPr>
            <p:cNvPr id="31" name="Rectangle 224">
              <a:extLst>
                <a:ext uri="{FF2B5EF4-FFF2-40B4-BE49-F238E27FC236}">
                  <a16:creationId xmlns:a16="http://schemas.microsoft.com/office/drawing/2014/main" id="{47125EDD-7587-72BA-9C9E-F58829227BAE}"/>
                </a:ext>
              </a:extLst>
            </p:cNvPr>
            <p:cNvSpPr/>
            <p:nvPr/>
          </p:nvSpPr>
          <p:spPr>
            <a:xfrm>
              <a:off x="827584" y="5293191"/>
              <a:ext cx="1026138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32" name="Rectangle 230">
              <a:extLst>
                <a:ext uri="{FF2B5EF4-FFF2-40B4-BE49-F238E27FC236}">
                  <a16:creationId xmlns:a16="http://schemas.microsoft.com/office/drawing/2014/main" id="{5B84D1EE-BD0F-C82F-CBA2-028D0EA27BB5}"/>
                </a:ext>
              </a:extLst>
            </p:cNvPr>
            <p:cNvSpPr/>
            <p:nvPr/>
          </p:nvSpPr>
          <p:spPr>
            <a:xfrm>
              <a:off x="3347864" y="5292824"/>
              <a:ext cx="1026138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33" name="Rectangle 235">
              <a:extLst>
                <a:ext uri="{FF2B5EF4-FFF2-40B4-BE49-F238E27FC236}">
                  <a16:creationId xmlns:a16="http://schemas.microsoft.com/office/drawing/2014/main" id="{949F8883-FCB3-7E51-1239-2F0ACFF862DF}"/>
                </a:ext>
              </a:extLst>
            </p:cNvPr>
            <p:cNvSpPr/>
            <p:nvPr/>
          </p:nvSpPr>
          <p:spPr>
            <a:xfrm>
              <a:off x="5827886" y="5286221"/>
              <a:ext cx="1026138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34" name="TextBox 185">
              <a:extLst>
                <a:ext uri="{FF2B5EF4-FFF2-40B4-BE49-F238E27FC236}">
                  <a16:creationId xmlns:a16="http://schemas.microsoft.com/office/drawing/2014/main" id="{41E7C25C-4137-DA0E-7051-671A3C9675EB}"/>
                </a:ext>
              </a:extLst>
            </p:cNvPr>
            <p:cNvSpPr txBox="1"/>
            <p:nvPr/>
          </p:nvSpPr>
          <p:spPr>
            <a:xfrm>
              <a:off x="3716729" y="4972290"/>
              <a:ext cx="27335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3</a:t>
              </a:r>
            </a:p>
          </p:txBody>
        </p:sp>
        <p:sp>
          <p:nvSpPr>
            <p:cNvPr id="35" name="Rectangle 187">
              <a:extLst>
                <a:ext uri="{FF2B5EF4-FFF2-40B4-BE49-F238E27FC236}">
                  <a16:creationId xmlns:a16="http://schemas.microsoft.com/office/drawing/2014/main" id="{4C75379D-41A6-EE10-76C8-2187C74EF793}"/>
                </a:ext>
              </a:extLst>
            </p:cNvPr>
            <p:cNvSpPr/>
            <p:nvPr/>
          </p:nvSpPr>
          <p:spPr>
            <a:xfrm>
              <a:off x="2005112" y="4983382"/>
              <a:ext cx="1080120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36" name="TextBox 190">
              <a:extLst>
                <a:ext uri="{FF2B5EF4-FFF2-40B4-BE49-F238E27FC236}">
                  <a16:creationId xmlns:a16="http://schemas.microsoft.com/office/drawing/2014/main" id="{57B30B0F-62A4-9AC4-0E95-EFE8999779E7}"/>
                </a:ext>
              </a:extLst>
            </p:cNvPr>
            <p:cNvSpPr txBox="1"/>
            <p:nvPr/>
          </p:nvSpPr>
          <p:spPr>
            <a:xfrm>
              <a:off x="6163524" y="4972290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3</a:t>
              </a:r>
            </a:p>
          </p:txBody>
        </p:sp>
        <p:sp>
          <p:nvSpPr>
            <p:cNvPr id="37" name="Rectangle 176">
              <a:extLst>
                <a:ext uri="{FF2B5EF4-FFF2-40B4-BE49-F238E27FC236}">
                  <a16:creationId xmlns:a16="http://schemas.microsoft.com/office/drawing/2014/main" id="{EEC03513-2788-D78D-A178-6A28EFDE4CD0}"/>
                </a:ext>
              </a:extLst>
            </p:cNvPr>
            <p:cNvSpPr/>
            <p:nvPr/>
          </p:nvSpPr>
          <p:spPr>
            <a:xfrm>
              <a:off x="4566674" y="4983382"/>
              <a:ext cx="1026138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38" name="Rectangle 188">
              <a:extLst>
                <a:ext uri="{FF2B5EF4-FFF2-40B4-BE49-F238E27FC236}">
                  <a16:creationId xmlns:a16="http://schemas.microsoft.com/office/drawing/2014/main" id="{DE5A6C62-F4E1-99FB-06E1-E5BEF8DE4A15}"/>
                </a:ext>
              </a:extLst>
            </p:cNvPr>
            <p:cNvSpPr/>
            <p:nvPr/>
          </p:nvSpPr>
          <p:spPr>
            <a:xfrm>
              <a:off x="7092280" y="4983382"/>
              <a:ext cx="1008112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  <p:cxnSp>
          <p:nvCxnSpPr>
            <p:cNvPr id="39" name="Straight Connector 195">
              <a:extLst>
                <a:ext uri="{FF2B5EF4-FFF2-40B4-BE49-F238E27FC236}">
                  <a16:creationId xmlns:a16="http://schemas.microsoft.com/office/drawing/2014/main" id="{9E7BBE25-8499-4E36-8E76-4746A0F28199}"/>
                </a:ext>
              </a:extLst>
            </p:cNvPr>
            <p:cNvCxnSpPr/>
            <p:nvPr/>
          </p:nvCxnSpPr>
          <p:spPr>
            <a:xfrm>
              <a:off x="827584" y="4361330"/>
              <a:ext cx="0" cy="2152981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40" name="Straight Connector 196">
              <a:extLst>
                <a:ext uri="{FF2B5EF4-FFF2-40B4-BE49-F238E27FC236}">
                  <a16:creationId xmlns:a16="http://schemas.microsoft.com/office/drawing/2014/main" id="{EB53A437-AEB2-3974-134C-3761E9B295F9}"/>
                </a:ext>
              </a:extLst>
            </p:cNvPr>
            <p:cNvCxnSpPr/>
            <p:nvPr/>
          </p:nvCxnSpPr>
          <p:spPr>
            <a:xfrm>
              <a:off x="8102955" y="4361330"/>
              <a:ext cx="0" cy="2152981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sp>
          <p:nvSpPr>
            <p:cNvPr id="41" name="TextBox 221">
              <a:extLst>
                <a:ext uri="{FF2B5EF4-FFF2-40B4-BE49-F238E27FC236}">
                  <a16:creationId xmlns:a16="http://schemas.microsoft.com/office/drawing/2014/main" id="{6611D9D0-D718-9D35-28A6-4C9975B847C2}"/>
                </a:ext>
              </a:extLst>
            </p:cNvPr>
            <p:cNvSpPr txBox="1"/>
            <p:nvPr/>
          </p:nvSpPr>
          <p:spPr>
            <a:xfrm>
              <a:off x="2411760" y="5312241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3</a:t>
              </a:r>
            </a:p>
          </p:txBody>
        </p:sp>
        <p:sp>
          <p:nvSpPr>
            <p:cNvPr id="42" name="TextBox 228">
              <a:extLst>
                <a:ext uri="{FF2B5EF4-FFF2-40B4-BE49-F238E27FC236}">
                  <a16:creationId xmlns:a16="http://schemas.microsoft.com/office/drawing/2014/main" id="{382E9896-058F-EB82-587E-F29A1D01BB1E}"/>
                </a:ext>
              </a:extLst>
            </p:cNvPr>
            <p:cNvSpPr txBox="1"/>
            <p:nvPr/>
          </p:nvSpPr>
          <p:spPr>
            <a:xfrm>
              <a:off x="4956858" y="5312241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3</a:t>
              </a:r>
            </a:p>
          </p:txBody>
        </p:sp>
        <p:cxnSp>
          <p:nvCxnSpPr>
            <p:cNvPr id="43" name="Straight Arrow Connector 241">
              <a:extLst>
                <a:ext uri="{FF2B5EF4-FFF2-40B4-BE49-F238E27FC236}">
                  <a16:creationId xmlns:a16="http://schemas.microsoft.com/office/drawing/2014/main" id="{F604AD75-CA16-E97E-9C90-CD5A6B58BDB5}"/>
                </a:ext>
              </a:extLst>
            </p:cNvPr>
            <p:cNvCxnSpPr/>
            <p:nvPr/>
          </p:nvCxnSpPr>
          <p:spPr>
            <a:xfrm flipV="1">
              <a:off x="798304" y="5061001"/>
              <a:ext cx="1181408" cy="9196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headEnd type="arrow" w="med" len="med"/>
              <a:tailEnd type="arrow" w="med" len="med"/>
            </a:ln>
            <a:effectLst/>
          </p:spPr>
        </p:cxnSp>
        <p:sp>
          <p:nvSpPr>
            <p:cNvPr id="44" name="TextBox 242">
              <a:extLst>
                <a:ext uri="{FF2B5EF4-FFF2-40B4-BE49-F238E27FC236}">
                  <a16:creationId xmlns:a16="http://schemas.microsoft.com/office/drawing/2014/main" id="{2C6D663B-8CB5-2107-797F-C821D6A38B93}"/>
                </a:ext>
              </a:extLst>
            </p:cNvPr>
            <p:cNvSpPr txBox="1"/>
            <p:nvPr/>
          </p:nvSpPr>
          <p:spPr>
            <a:xfrm>
              <a:off x="1221455" y="4773921"/>
              <a:ext cx="38023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2.5</a:t>
              </a:r>
            </a:p>
          </p:txBody>
        </p:sp>
        <p:cxnSp>
          <p:nvCxnSpPr>
            <p:cNvPr id="45" name="Straight Arrow Connector 246">
              <a:extLst>
                <a:ext uri="{FF2B5EF4-FFF2-40B4-BE49-F238E27FC236}">
                  <a16:creationId xmlns:a16="http://schemas.microsoft.com/office/drawing/2014/main" id="{EAA0BD85-2306-49D7-A280-B2B19CF66B57}"/>
                </a:ext>
              </a:extLst>
            </p:cNvPr>
            <p:cNvCxnSpPr/>
            <p:nvPr/>
          </p:nvCxnSpPr>
          <p:spPr>
            <a:xfrm flipV="1">
              <a:off x="6918984" y="5517565"/>
              <a:ext cx="1181408" cy="9196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headEnd type="arrow" w="med" len="med"/>
              <a:tailEnd type="arrow" w="med" len="med"/>
            </a:ln>
            <a:effectLst/>
          </p:spPr>
        </p:cxnSp>
        <p:sp>
          <p:nvSpPr>
            <p:cNvPr id="46" name="TextBox 247">
              <a:extLst>
                <a:ext uri="{FF2B5EF4-FFF2-40B4-BE49-F238E27FC236}">
                  <a16:creationId xmlns:a16="http://schemas.microsoft.com/office/drawing/2014/main" id="{C95BC018-B3E9-A29C-628A-61AB4800EE51}"/>
                </a:ext>
              </a:extLst>
            </p:cNvPr>
            <p:cNvSpPr txBox="1"/>
            <p:nvPr/>
          </p:nvSpPr>
          <p:spPr>
            <a:xfrm>
              <a:off x="7351384" y="5539298"/>
              <a:ext cx="38023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2.5</a:t>
              </a:r>
            </a:p>
          </p:txBody>
        </p:sp>
        <p:sp>
          <p:nvSpPr>
            <p:cNvPr id="47" name="TextBox 249">
              <a:extLst>
                <a:ext uri="{FF2B5EF4-FFF2-40B4-BE49-F238E27FC236}">
                  <a16:creationId xmlns:a16="http://schemas.microsoft.com/office/drawing/2014/main" id="{439F0755-2912-472A-C60D-1584436A7967}"/>
                </a:ext>
              </a:extLst>
            </p:cNvPr>
            <p:cNvSpPr txBox="1"/>
            <p:nvPr/>
          </p:nvSpPr>
          <p:spPr>
            <a:xfrm>
              <a:off x="2476787" y="4433158"/>
              <a:ext cx="400782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1F497D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Consolas" panose="020B0609020204030204" pitchFamily="49" charset="0"/>
                </a:rPr>
                <a:t>first_spacing</a:t>
              </a: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1F497D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Consolas" panose="020B0609020204030204" pitchFamily="49" charset="0"/>
                </a:rPr>
                <a:t>=‘</a:t>
              </a:r>
              <a:r>
                <a:rPr kumimoji="0" lang="el-GR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1F497D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Consolas" panose="020B0609020204030204" pitchFamily="49" charset="0"/>
                </a:rPr>
                <a:t>2.5</a:t>
              </a: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1F497D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Consolas" panose="020B0609020204030204" pitchFamily="49" charset="0"/>
                </a:rPr>
                <a:t>’   length=‘2’  spacing=‘3’</a:t>
              </a:r>
            </a:p>
          </p:txBody>
        </p:sp>
        <p:sp>
          <p:nvSpPr>
            <p:cNvPr id="48" name="TextBox 250">
              <a:extLst>
                <a:ext uri="{FF2B5EF4-FFF2-40B4-BE49-F238E27FC236}">
                  <a16:creationId xmlns:a16="http://schemas.microsoft.com/office/drawing/2014/main" id="{B95A6439-227E-8327-2316-649247D65392}"/>
                </a:ext>
              </a:extLst>
            </p:cNvPr>
            <p:cNvSpPr txBox="1"/>
            <p:nvPr/>
          </p:nvSpPr>
          <p:spPr>
            <a:xfrm>
              <a:off x="2604225" y="5805264"/>
              <a:ext cx="383791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1F497D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Consolas" panose="020B0609020204030204" pitchFamily="49" charset="0"/>
                </a:rPr>
                <a:t>length=‘2’  spacing=‘3’  </a:t>
              </a:r>
              <a:r>
                <a:rPr kumimoji="0" lang="en-US" sz="12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1F497D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Consolas" panose="020B0609020204030204" pitchFamily="49" charset="0"/>
                </a:rPr>
                <a:t>last_spacing</a:t>
              </a: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1F497D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Consolas" panose="020B0609020204030204" pitchFamily="49" charset="0"/>
                </a:rPr>
                <a:t>=‘2.5’</a:t>
              </a:r>
            </a:p>
          </p:txBody>
        </p:sp>
        <p:cxnSp>
          <p:nvCxnSpPr>
            <p:cNvPr id="49" name="Straight Connector 251">
              <a:extLst>
                <a:ext uri="{FF2B5EF4-FFF2-40B4-BE49-F238E27FC236}">
                  <a16:creationId xmlns:a16="http://schemas.microsoft.com/office/drawing/2014/main" id="{531B5903-F435-A83E-4A8F-3E21AAC52639}"/>
                </a:ext>
              </a:extLst>
            </p:cNvPr>
            <p:cNvCxnSpPr/>
            <p:nvPr/>
          </p:nvCxnSpPr>
          <p:spPr>
            <a:xfrm>
              <a:off x="828770" y="5271414"/>
              <a:ext cx="7275371" cy="0"/>
            </a:xfrm>
            <a:prstGeom prst="line">
              <a:avLst/>
            </a:prstGeom>
            <a:noFill/>
            <a:ln w="25400" cap="flat" cmpd="sng" algn="ctr">
              <a:solidFill>
                <a:srgbClr val="9BBB59"/>
              </a:solidFill>
              <a:prstDash val="solid"/>
              <a:headEnd type="oval" w="med" len="med"/>
              <a:tailEnd type="oval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50" name="Straight Arrow Connector 254" title="dsfsdf">
              <a:extLst>
                <a:ext uri="{FF2B5EF4-FFF2-40B4-BE49-F238E27FC236}">
                  <a16:creationId xmlns:a16="http://schemas.microsoft.com/office/drawing/2014/main" id="{6E790886-ABCE-708B-C872-0111AE609DE9}"/>
                </a:ext>
              </a:extLst>
            </p:cNvPr>
            <p:cNvCxnSpPr/>
            <p:nvPr/>
          </p:nvCxnSpPr>
          <p:spPr>
            <a:xfrm>
              <a:off x="849747" y="6309320"/>
              <a:ext cx="7232935" cy="0"/>
            </a:xfrm>
            <a:prstGeom prst="straightConnector1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ysDot"/>
              <a:headEnd type="arrow" w="med" len="med"/>
              <a:tailEnd type="arrow" w="med" len="med"/>
            </a:ln>
            <a:effectLst/>
          </p:spPr>
        </p:cxnSp>
        <p:sp>
          <p:nvSpPr>
            <p:cNvPr id="51" name="Rectangle 256">
              <a:extLst>
                <a:ext uri="{FF2B5EF4-FFF2-40B4-BE49-F238E27FC236}">
                  <a16:creationId xmlns:a16="http://schemas.microsoft.com/office/drawing/2014/main" id="{14084F12-E278-6181-1662-7E1E59AAA89F}"/>
                </a:ext>
              </a:extLst>
            </p:cNvPr>
            <p:cNvSpPr/>
            <p:nvPr/>
          </p:nvSpPr>
          <p:spPr>
            <a:xfrm>
              <a:off x="4067944" y="6212389"/>
              <a:ext cx="1056307" cy="168939"/>
            </a:xfrm>
            <a:prstGeom prst="rect">
              <a:avLst/>
            </a:prstGeom>
            <a:solidFill>
              <a:sysClr val="window" lastClr="FFFFFF"/>
            </a:solidFill>
            <a:ln w="9525" cap="flat" cmpd="sng" algn="ctr">
              <a:solidFill>
                <a:sysClr val="window" lastClr="FFFFFF"/>
              </a:solidFill>
              <a:prstDash val="sysDot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total = 14.5 </a:t>
              </a:r>
            </a:p>
          </p:txBody>
        </p:sp>
      </p:grpSp>
      <p:sp>
        <p:nvSpPr>
          <p:cNvPr id="52" name="Fußzeilenplatzhalter 51">
            <a:extLst>
              <a:ext uri="{FF2B5EF4-FFF2-40B4-BE49-F238E27FC236}">
                <a16:creationId xmlns:a16="http://schemas.microsoft.com/office/drawing/2014/main" id="{3B2ED6C9-D23E-0123-8824-5B4FD164EA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55" name="Foliennummernplatzhalter 54">
            <a:extLst>
              <a:ext uri="{FF2B5EF4-FFF2-40B4-BE49-F238E27FC236}">
                <a16:creationId xmlns:a16="http://schemas.microsoft.com/office/drawing/2014/main" id="{61170367-0A7F-E661-4400-452223167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47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8170331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EEDAE6D4-A5B0-B6E0-1E4F-4D62DDD57532}"/>
              </a:ext>
            </a:extLst>
          </p:cNvPr>
          <p:cNvGrpSpPr/>
          <p:nvPr/>
        </p:nvGrpSpPr>
        <p:grpSpPr>
          <a:xfrm>
            <a:off x="8021567" y="1075083"/>
            <a:ext cx="3442203" cy="1535709"/>
            <a:chOff x="7384415" y="858757"/>
            <a:chExt cx="3442203" cy="1535709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E3F49B83-30C2-A586-C3C6-B449845F6B1A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94A82744-7F1D-F3EF-26B9-61752E537CA5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A52BD38D-BCAE-31D0-0768-7956CBB09381}"/>
              </a:ext>
            </a:extLst>
          </p:cNvPr>
          <p:cNvSpPr/>
          <p:nvPr/>
        </p:nvSpPr>
        <p:spPr>
          <a:xfrm>
            <a:off x="10120428" y="265239"/>
            <a:ext cx="1815580" cy="4086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dirty="0"/>
              <a:t>New, 2023-01-24</a:t>
            </a:r>
          </a:p>
        </p:txBody>
      </p:sp>
      <p:pic>
        <p:nvPicPr>
          <p:cNvPr id="2" name="Picture 149">
            <a:extLst>
              <a:ext uri="{FF2B5EF4-FFF2-40B4-BE49-F238E27FC236}">
                <a16:creationId xmlns:a16="http://schemas.microsoft.com/office/drawing/2014/main" id="{AFFC5A58-6732-AD6D-5D91-F7A685C04D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90" r="6859"/>
          <a:stretch/>
        </p:blipFill>
        <p:spPr bwMode="auto">
          <a:xfrm>
            <a:off x="2224334" y="933995"/>
            <a:ext cx="5295265" cy="105473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65" name="Gruppieren 64">
            <a:extLst>
              <a:ext uri="{FF2B5EF4-FFF2-40B4-BE49-F238E27FC236}">
                <a16:creationId xmlns:a16="http://schemas.microsoft.com/office/drawing/2014/main" id="{87910377-9071-4B51-E153-8F59F8E4E471}"/>
              </a:ext>
            </a:extLst>
          </p:cNvPr>
          <p:cNvGrpSpPr/>
          <p:nvPr/>
        </p:nvGrpSpPr>
        <p:grpSpPr>
          <a:xfrm>
            <a:off x="4493613" y="3022913"/>
            <a:ext cx="7065484" cy="1142627"/>
            <a:chOff x="4493613" y="3902590"/>
            <a:chExt cx="7065484" cy="1142627"/>
          </a:xfrm>
        </p:grpSpPr>
        <p:sp>
          <p:nvSpPr>
            <p:cNvPr id="44" name="Rectangle 33">
              <a:extLst>
                <a:ext uri="{FF2B5EF4-FFF2-40B4-BE49-F238E27FC236}">
                  <a16:creationId xmlns:a16="http://schemas.microsoft.com/office/drawing/2014/main" id="{57D371C2-F595-3FE6-8BBD-6670E518C96A}"/>
                </a:ext>
              </a:extLst>
            </p:cNvPr>
            <p:cNvSpPr/>
            <p:nvPr/>
          </p:nvSpPr>
          <p:spPr>
            <a:xfrm>
              <a:off x="9774912" y="4061861"/>
              <a:ext cx="829752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45" name="Rectangle 34">
              <a:extLst>
                <a:ext uri="{FF2B5EF4-FFF2-40B4-BE49-F238E27FC236}">
                  <a16:creationId xmlns:a16="http://schemas.microsoft.com/office/drawing/2014/main" id="{4ADD0FF3-4923-F652-4CC3-A5F4BCA37A9E}"/>
                </a:ext>
              </a:extLst>
            </p:cNvPr>
            <p:cNvSpPr/>
            <p:nvPr/>
          </p:nvSpPr>
          <p:spPr>
            <a:xfrm>
              <a:off x="8154410" y="4065599"/>
              <a:ext cx="468374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46" name="Rectangle 35">
              <a:extLst>
                <a:ext uri="{FF2B5EF4-FFF2-40B4-BE49-F238E27FC236}">
                  <a16:creationId xmlns:a16="http://schemas.microsoft.com/office/drawing/2014/main" id="{242BBBF9-78A1-E735-B0A8-F184387C3BC1}"/>
                </a:ext>
              </a:extLst>
            </p:cNvPr>
            <p:cNvSpPr/>
            <p:nvPr/>
          </p:nvSpPr>
          <p:spPr>
            <a:xfrm>
              <a:off x="6149844" y="4064805"/>
              <a:ext cx="1285615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47" name="TextBox 37">
              <a:extLst>
                <a:ext uri="{FF2B5EF4-FFF2-40B4-BE49-F238E27FC236}">
                  <a16:creationId xmlns:a16="http://schemas.microsoft.com/office/drawing/2014/main" id="{E94F2C2A-201B-0AC0-B071-156C8EED0C6A}"/>
                </a:ext>
              </a:extLst>
            </p:cNvPr>
            <p:cNvSpPr txBox="1"/>
            <p:nvPr/>
          </p:nvSpPr>
          <p:spPr>
            <a:xfrm>
              <a:off x="5166400" y="4080890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4</a:t>
              </a:r>
            </a:p>
          </p:txBody>
        </p:sp>
        <p:sp>
          <p:nvSpPr>
            <p:cNvPr id="48" name="TextBox 38">
              <a:extLst>
                <a:ext uri="{FF2B5EF4-FFF2-40B4-BE49-F238E27FC236}">
                  <a16:creationId xmlns:a16="http://schemas.microsoft.com/office/drawing/2014/main" id="{8B5B37F7-5EF7-E94C-96BA-27D795BD9246}"/>
                </a:ext>
              </a:extLst>
            </p:cNvPr>
            <p:cNvSpPr txBox="1"/>
            <p:nvPr/>
          </p:nvSpPr>
          <p:spPr>
            <a:xfrm>
              <a:off x="7682686" y="4080890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2</a:t>
              </a:r>
            </a:p>
          </p:txBody>
        </p:sp>
        <p:sp>
          <p:nvSpPr>
            <p:cNvPr id="49" name="TextBox 39">
              <a:extLst>
                <a:ext uri="{FF2B5EF4-FFF2-40B4-BE49-F238E27FC236}">
                  <a16:creationId xmlns:a16="http://schemas.microsoft.com/office/drawing/2014/main" id="{69BCF580-46D4-DE0C-CA9D-1A9657C7F168}"/>
                </a:ext>
              </a:extLst>
            </p:cNvPr>
            <p:cNvSpPr txBox="1"/>
            <p:nvPr/>
          </p:nvSpPr>
          <p:spPr>
            <a:xfrm>
              <a:off x="9126840" y="4079576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3</a:t>
              </a:r>
            </a:p>
          </p:txBody>
        </p:sp>
        <p:cxnSp>
          <p:nvCxnSpPr>
            <p:cNvPr id="50" name="Straight Connector 40">
              <a:extLst>
                <a:ext uri="{FF2B5EF4-FFF2-40B4-BE49-F238E27FC236}">
                  <a16:creationId xmlns:a16="http://schemas.microsoft.com/office/drawing/2014/main" id="{E728A600-0263-8C27-BAA5-2FCBE0DE272B}"/>
                </a:ext>
              </a:extLst>
            </p:cNvPr>
            <p:cNvCxnSpPr/>
            <p:nvPr/>
          </p:nvCxnSpPr>
          <p:spPr>
            <a:xfrm>
              <a:off x="4493613" y="4356575"/>
              <a:ext cx="7056784" cy="0"/>
            </a:xfrm>
            <a:prstGeom prst="line">
              <a:avLst/>
            </a:prstGeom>
            <a:noFill/>
            <a:ln w="25400" cap="flat" cmpd="sng" algn="ctr">
              <a:solidFill>
                <a:srgbClr val="9BBB59"/>
              </a:solidFill>
              <a:prstDash val="solid"/>
              <a:headEnd type="oval" w="med" len="med"/>
              <a:tailEnd type="oval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51" name="Straight Connector 41">
              <a:extLst>
                <a:ext uri="{FF2B5EF4-FFF2-40B4-BE49-F238E27FC236}">
                  <a16:creationId xmlns:a16="http://schemas.microsoft.com/office/drawing/2014/main" id="{5A8C03E5-A6CC-9C9D-79DD-31F85184C8B9}"/>
                </a:ext>
              </a:extLst>
            </p:cNvPr>
            <p:cNvCxnSpPr/>
            <p:nvPr/>
          </p:nvCxnSpPr>
          <p:spPr>
            <a:xfrm>
              <a:off x="4493613" y="3902590"/>
              <a:ext cx="0" cy="100800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52" name="Straight Connector 42">
              <a:extLst>
                <a:ext uri="{FF2B5EF4-FFF2-40B4-BE49-F238E27FC236}">
                  <a16:creationId xmlns:a16="http://schemas.microsoft.com/office/drawing/2014/main" id="{4B0C0C3C-975C-7F03-451F-A9BC91C702A0}"/>
                </a:ext>
              </a:extLst>
            </p:cNvPr>
            <p:cNvCxnSpPr/>
            <p:nvPr/>
          </p:nvCxnSpPr>
          <p:spPr>
            <a:xfrm>
              <a:off x="11559097" y="3902590"/>
              <a:ext cx="0" cy="100800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53" name="Straight Arrow Connector 43" title="dsfsdf">
              <a:extLst>
                <a:ext uri="{FF2B5EF4-FFF2-40B4-BE49-F238E27FC236}">
                  <a16:creationId xmlns:a16="http://schemas.microsoft.com/office/drawing/2014/main" id="{5DFC4F20-ED5A-C067-F2B0-EBCC59487F1C}"/>
                </a:ext>
              </a:extLst>
            </p:cNvPr>
            <p:cNvCxnSpPr/>
            <p:nvPr/>
          </p:nvCxnSpPr>
          <p:spPr>
            <a:xfrm>
              <a:off x="4531911" y="4763700"/>
              <a:ext cx="7018486" cy="0"/>
            </a:xfrm>
            <a:prstGeom prst="straightConnector1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ysDot"/>
              <a:headEnd type="arrow" w="med" len="med"/>
              <a:tailEnd type="arrow" w="med" len="med"/>
            </a:ln>
            <a:effectLst/>
          </p:spPr>
        </p:cxnSp>
        <p:sp>
          <p:nvSpPr>
            <p:cNvPr id="54" name="Rectangle 44">
              <a:extLst>
                <a:ext uri="{FF2B5EF4-FFF2-40B4-BE49-F238E27FC236}">
                  <a16:creationId xmlns:a16="http://schemas.microsoft.com/office/drawing/2014/main" id="{3D590579-F837-8824-6FBF-25F7900984ED}"/>
                </a:ext>
              </a:extLst>
            </p:cNvPr>
            <p:cNvSpPr/>
            <p:nvPr/>
          </p:nvSpPr>
          <p:spPr>
            <a:xfrm>
              <a:off x="7661965" y="4691692"/>
              <a:ext cx="530119" cy="168939"/>
            </a:xfrm>
            <a:prstGeom prst="rect">
              <a:avLst/>
            </a:prstGeom>
            <a:solidFill>
              <a:sysClr val="window" lastClr="FFFFFF"/>
            </a:solidFill>
            <a:ln w="9525" cap="flat" cmpd="sng" algn="ctr">
              <a:solidFill>
                <a:sysClr val="window" lastClr="FFFFFF"/>
              </a:solidFill>
              <a:prstDash val="sysDot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17 </a:t>
              </a:r>
            </a:p>
          </p:txBody>
        </p:sp>
        <p:sp>
          <p:nvSpPr>
            <p:cNvPr id="55" name="Rectangle 51">
              <a:extLst>
                <a:ext uri="{FF2B5EF4-FFF2-40B4-BE49-F238E27FC236}">
                  <a16:creationId xmlns:a16="http://schemas.microsoft.com/office/drawing/2014/main" id="{5DDA0D1C-40A4-20BC-8194-AAB13BB9413B}"/>
                </a:ext>
              </a:extLst>
            </p:cNvPr>
            <p:cNvSpPr/>
            <p:nvPr/>
          </p:nvSpPr>
          <p:spPr>
            <a:xfrm>
              <a:off x="6782319" y="4876278"/>
              <a:ext cx="2376264" cy="168939"/>
            </a:xfrm>
            <a:prstGeom prst="rect">
              <a:avLst/>
            </a:prstGeom>
            <a:solidFill>
              <a:sysClr val="window" lastClr="FFFFFF"/>
            </a:solidFill>
            <a:ln w="9525" cap="flat" cmpd="sng" algn="ctr">
              <a:solidFill>
                <a:sysClr val="window" lastClr="FFFFFF"/>
              </a:solidFill>
              <a:prstDash val="sysDot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total length of connection line</a:t>
              </a:r>
            </a:p>
          </p:txBody>
        </p:sp>
        <p:sp>
          <p:nvSpPr>
            <p:cNvPr id="56" name="TextBox 52">
              <a:extLst>
                <a:ext uri="{FF2B5EF4-FFF2-40B4-BE49-F238E27FC236}">
                  <a16:creationId xmlns:a16="http://schemas.microsoft.com/office/drawing/2014/main" id="{B41710AC-2CB3-E17A-D78B-D22D8D02F2F0}"/>
                </a:ext>
              </a:extLst>
            </p:cNvPr>
            <p:cNvSpPr txBox="1"/>
            <p:nvPr/>
          </p:nvSpPr>
          <p:spPr>
            <a:xfrm>
              <a:off x="10711016" y="4061861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1</a:t>
              </a:r>
            </a:p>
          </p:txBody>
        </p:sp>
        <p:sp>
          <p:nvSpPr>
            <p:cNvPr id="57" name="Rectangle 45">
              <a:extLst>
                <a:ext uri="{FF2B5EF4-FFF2-40B4-BE49-F238E27FC236}">
                  <a16:creationId xmlns:a16="http://schemas.microsoft.com/office/drawing/2014/main" id="{8D03AE9B-C297-FA12-8FED-F382A0AC5CDA}"/>
                </a:ext>
              </a:extLst>
            </p:cNvPr>
            <p:cNvSpPr/>
            <p:nvPr/>
          </p:nvSpPr>
          <p:spPr>
            <a:xfrm>
              <a:off x="11090723" y="4061840"/>
              <a:ext cx="468374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</a:t>
              </a:r>
            </a:p>
          </p:txBody>
        </p:sp>
      </p:grpSp>
      <p:sp>
        <p:nvSpPr>
          <p:cNvPr id="66" name="Fußzeilenplatzhalter 65">
            <a:extLst>
              <a:ext uri="{FF2B5EF4-FFF2-40B4-BE49-F238E27FC236}">
                <a16:creationId xmlns:a16="http://schemas.microsoft.com/office/drawing/2014/main" id="{416C8215-5781-7BC1-104D-EEC1813EB6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69" name="Foliennummernplatzhalter 68">
            <a:extLst>
              <a:ext uri="{FF2B5EF4-FFF2-40B4-BE49-F238E27FC236}">
                <a16:creationId xmlns:a16="http://schemas.microsoft.com/office/drawing/2014/main" id="{E5CF5359-C575-4EAA-D1B3-F2013EF1A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48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0051766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97">
            <a:extLst>
              <a:ext uri="{FF2B5EF4-FFF2-40B4-BE49-F238E27FC236}">
                <a16:creationId xmlns:a16="http://schemas.microsoft.com/office/drawing/2014/main" id="{7B4531D2-6C4F-4407-A0C2-FEE559A329F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399280" y="2475547"/>
            <a:ext cx="3393440" cy="1906905"/>
          </a:xfrm>
          <a:prstGeom prst="rect">
            <a:avLst/>
          </a:prstGeom>
        </p:spPr>
      </p:pic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D585672F-E59A-AAA5-0158-7BD8E31CA6AE}"/>
              </a:ext>
            </a:extLst>
          </p:cNvPr>
          <p:cNvSpPr/>
          <p:nvPr/>
        </p:nvSpPr>
        <p:spPr>
          <a:xfrm>
            <a:off x="9652172" y="447982"/>
            <a:ext cx="2207319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Suggestion: drop this figure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2322DFE-8CC3-46AE-AFEB-7022EEF16F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6C61657-BE17-F3D8-E71B-B85EC2050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49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712966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32">
            <a:extLst>
              <a:ext uri="{FF2B5EF4-FFF2-40B4-BE49-F238E27FC236}">
                <a16:creationId xmlns:a16="http://schemas.microsoft.com/office/drawing/2014/main" id="{4E928CD5-0E62-4D69-84C5-D9471A83DAF2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4730" y="2122170"/>
            <a:ext cx="5082540" cy="261366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0E6C72A-79F6-47ED-8820-97033BD23D61}"/>
              </a:ext>
            </a:extLst>
          </p:cNvPr>
          <p:cNvSpPr/>
          <p:nvPr/>
        </p:nvSpPr>
        <p:spPr>
          <a:xfrm>
            <a:off x="3554730" y="2015764"/>
            <a:ext cx="1523108" cy="3295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600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Design, Construction</a:t>
            </a:r>
            <a:endParaRPr lang="en-US" sz="2400" baseline="-25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37D098-FD4A-44B4-8437-8A98CE68B8FC}"/>
              </a:ext>
            </a:extLst>
          </p:cNvPr>
          <p:cNvSpPr/>
          <p:nvPr/>
        </p:nvSpPr>
        <p:spPr>
          <a:xfrm>
            <a:off x="7763565" y="3119256"/>
            <a:ext cx="1059423" cy="3295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600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Engineering</a:t>
            </a:r>
            <a:endParaRPr lang="en-US" sz="2400" baseline="-25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03B86BF-087C-4626-8F77-A05085EB3586}"/>
              </a:ext>
            </a:extLst>
          </p:cNvPr>
          <p:cNvSpPr/>
          <p:nvPr/>
        </p:nvSpPr>
        <p:spPr>
          <a:xfrm>
            <a:off x="7140995" y="4445890"/>
            <a:ext cx="1496275" cy="3295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600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Production </a:t>
            </a:r>
            <a:r>
              <a:rPr lang="de-DE" sz="1600" baseline="-25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Planning</a:t>
            </a:r>
            <a:endParaRPr lang="en-US" sz="2400" baseline="-25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3B090A4-D355-451A-8C19-890699EA32B1}"/>
              </a:ext>
            </a:extLst>
          </p:cNvPr>
          <p:cNvSpPr/>
          <p:nvPr/>
        </p:nvSpPr>
        <p:spPr>
          <a:xfrm>
            <a:off x="4182327" y="4063674"/>
            <a:ext cx="895511" cy="449015"/>
          </a:xfrm>
          <a:prstGeom prst="rect">
            <a:avLst/>
          </a:prstGeom>
          <a:solidFill>
            <a:srgbClr val="00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de-DE" sz="2800" b="1" baseline="-25000" dirty="0" err="1">
                <a:solidFill>
                  <a:schemeClr val="tx1"/>
                </a:solidFill>
                <a:latin typeface="Symbol" panose="05050102010706020507" pitchFamily="18" charset="2"/>
                <a:cs typeface="Arial" panose="020B0604020202020204" pitchFamily="34" charset="0"/>
              </a:rPr>
              <a:t>c</a:t>
            </a:r>
            <a:r>
              <a:rPr lang="de-DE" sz="2800" b="1" baseline="-25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MCF</a:t>
            </a:r>
            <a:endParaRPr lang="de-DE" sz="2800" b="1" baseline="-25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hteck: abgerundete Ecken 2">
            <a:extLst>
              <a:ext uri="{FF2B5EF4-FFF2-40B4-BE49-F238E27FC236}">
                <a16:creationId xmlns:a16="http://schemas.microsoft.com/office/drawing/2014/main" id="{E2C3276B-6FB6-40F2-9756-68940E3215F1}"/>
              </a:ext>
            </a:extLst>
          </p:cNvPr>
          <p:cNvSpPr/>
          <p:nvPr/>
        </p:nvSpPr>
        <p:spPr>
          <a:xfrm>
            <a:off x="9900415" y="447982"/>
            <a:ext cx="1710826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“overlay text” added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1E6DA1A3-1ED7-66E9-4B27-FC5A7CB22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9290D5C6-3C20-26DA-2518-924BC54288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0878401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60D36D77-A375-493C-9C06-2EFB53459DD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446285" y="-611111"/>
            <a:ext cx="3299026" cy="535271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8AE2B2B9-9468-E97B-3247-9D28D0D63A45}"/>
              </a:ext>
            </a:extLst>
          </p:cNvPr>
          <p:cNvGrpSpPr/>
          <p:nvPr/>
        </p:nvGrpSpPr>
        <p:grpSpPr>
          <a:xfrm>
            <a:off x="8330356" y="296549"/>
            <a:ext cx="3241632" cy="1654890"/>
            <a:chOff x="7384415" y="739576"/>
            <a:chExt cx="3241632" cy="1654890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66EE9C5A-D181-83D2-1726-0E491DEC5AC6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9867EA92-6CC5-C292-BF55-F8FB589BC1BD}"/>
                </a:ext>
              </a:extLst>
            </p:cNvPr>
            <p:cNvSpPr/>
            <p:nvPr/>
          </p:nvSpPr>
          <p:spPr>
            <a:xfrm>
              <a:off x="8588935" y="739576"/>
              <a:ext cx="2037112" cy="817245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Excel table,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embedded in Word</a:t>
              </a:r>
            </a:p>
          </p:txBody>
        </p:sp>
      </p:grpSp>
      <p:sp>
        <p:nvSpPr>
          <p:cNvPr id="6" name="Rectangle 2">
            <a:extLst>
              <a:ext uri="{FF2B5EF4-FFF2-40B4-BE49-F238E27FC236}">
                <a16:creationId xmlns:a16="http://schemas.microsoft.com/office/drawing/2014/main" id="{2F097093-8F96-9E7A-B0D8-F1F2DA5494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7" name="Objekt 6">
            <a:extLst>
              <a:ext uri="{FF2B5EF4-FFF2-40B4-BE49-F238E27FC236}">
                <a16:creationId xmlns:a16="http://schemas.microsoft.com/office/drawing/2014/main" id="{668FF724-5558-ADEB-8DBA-31032E7C88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99613361"/>
              </p:ext>
            </p:extLst>
          </p:nvPr>
        </p:nvGraphicFramePr>
        <p:xfrm>
          <a:off x="6223000" y="2173288"/>
          <a:ext cx="5411788" cy="9693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3" imgW="5391239" imgH="9734807" progId="Excel.Sheet.8">
                  <p:embed/>
                </p:oleObj>
              </mc:Choice>
              <mc:Fallback>
                <p:oleObj name="Worksheet" r:id="rId3" imgW="5391239" imgH="9734807" progId="Excel.Sheet.8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23000" y="2173288"/>
                        <a:ext cx="5411788" cy="96932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7111F316-2F8D-1B86-04FE-A98C9B2D5A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D5F116D0-D6BB-2CEF-C55F-173FE8E59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50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4259595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C1BA9D6-0BD5-40A2-B24D-0EC3AC03B45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34" y="748392"/>
            <a:ext cx="5680616" cy="2432958"/>
          </a:xfrm>
          <a:prstGeom prst="rect">
            <a:avLst/>
          </a:prstGeom>
          <a:noFill/>
          <a:ln w="6350" cmpd="sng">
            <a:solidFill>
              <a:srgbClr val="000000"/>
            </a:solidFill>
            <a:miter lim="800000"/>
            <a:headEnd/>
            <a:tailEnd/>
          </a:ln>
          <a:effectLst/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185DA0E5-4E78-D531-DC9C-9F360C94A015}"/>
              </a:ext>
            </a:extLst>
          </p:cNvPr>
          <p:cNvGrpSpPr/>
          <p:nvPr/>
        </p:nvGrpSpPr>
        <p:grpSpPr>
          <a:xfrm>
            <a:off x="6993925" y="1412193"/>
            <a:ext cx="3374961" cy="1535708"/>
            <a:chOff x="7384415" y="858758"/>
            <a:chExt cx="3374961" cy="1535708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8AFA449A-F03B-DE54-9E08-74A9FD73E4E8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F6BA3ED5-AF63-486F-69FF-5E00211B5426}"/>
                </a:ext>
              </a:extLst>
            </p:cNvPr>
            <p:cNvSpPr/>
            <p:nvPr/>
          </p:nvSpPr>
          <p:spPr>
            <a:xfrm>
              <a:off x="8455620" y="858758"/>
              <a:ext cx="2303756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Figure was replaced by text,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directly in Word file.</a:t>
              </a:r>
            </a:p>
          </p:txBody>
        </p:sp>
      </p:grpSp>
      <p:pic>
        <p:nvPicPr>
          <p:cNvPr id="7" name="Grafik 6">
            <a:extLst>
              <a:ext uri="{FF2B5EF4-FFF2-40B4-BE49-F238E27FC236}">
                <a16:creationId xmlns:a16="http://schemas.microsoft.com/office/drawing/2014/main" id="{01EDA985-3795-C340-D2B2-A5F631A262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0562" y="3231950"/>
            <a:ext cx="6349038" cy="3349224"/>
          </a:xfrm>
          <a:prstGeom prst="rect">
            <a:avLst/>
          </a:prstGeom>
        </p:spPr>
      </p:pic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59D6369-9C4D-61B4-791C-3BF36DCD3D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C799089A-AF8E-6C7E-305C-6E2A73396F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51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5200725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23" descr="Sheet_Parameters_and_Weld_Position_Parameters_Pic_a">
            <a:extLst>
              <a:ext uri="{FF2B5EF4-FFF2-40B4-BE49-F238E27FC236}">
                <a16:creationId xmlns:a16="http://schemas.microsoft.com/office/drawing/2014/main" id="{CDB605C5-FEF9-4A33-9ED4-2A287CF8E3D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2916" y="2381250"/>
            <a:ext cx="2499360" cy="209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Bild 24" descr="Sheet_Parameters_and_Weld_Position_Parameters_Pic_b">
            <a:extLst>
              <a:ext uri="{FF2B5EF4-FFF2-40B4-BE49-F238E27FC236}">
                <a16:creationId xmlns:a16="http://schemas.microsoft.com/office/drawing/2014/main" id="{4D1BE590-35E9-47ED-9F04-D28B08D3CFE7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7647" y="2400300"/>
            <a:ext cx="2430780" cy="20574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1916E5FE-1B06-C425-45B8-8AD819F3BE2D}"/>
              </a:ext>
            </a:extLst>
          </p:cNvPr>
          <p:cNvSpPr/>
          <p:nvPr/>
        </p:nvSpPr>
        <p:spPr>
          <a:xfrm>
            <a:off x="9687484" y="328801"/>
            <a:ext cx="2136696" cy="578882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Combined from Fig. 71 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with some additional text.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AEE37A5-01DB-3918-53D0-F1873864B2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E588FEB2-FFFC-2A36-C0EE-FD6BB00008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52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7474109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886EC57-4480-43EB-8D2D-5F2C868D2B1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4825" y="374839"/>
            <a:ext cx="3537098" cy="243435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44C1D7D1-F1EE-E902-F959-3CF4BD3C3C02}"/>
              </a:ext>
            </a:extLst>
          </p:cNvPr>
          <p:cNvGrpSpPr/>
          <p:nvPr/>
        </p:nvGrpSpPr>
        <p:grpSpPr>
          <a:xfrm>
            <a:off x="6069106" y="1257576"/>
            <a:ext cx="3442203" cy="1535709"/>
            <a:chOff x="7384415" y="858757"/>
            <a:chExt cx="3442203" cy="1535709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5B425808-53EF-399D-512B-F7011987644A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9DF937F9-5D9B-5AC9-5322-64174B14320D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33D3EFA0-57AD-6072-93EC-9FCC24A91EEE}"/>
              </a:ext>
            </a:extLst>
          </p:cNvPr>
          <p:cNvGrpSpPr>
            <a:grpSpLocks noChangeAspect="1"/>
          </p:cNvGrpSpPr>
          <p:nvPr/>
        </p:nvGrpSpPr>
        <p:grpSpPr>
          <a:xfrm>
            <a:off x="5927352" y="2809195"/>
            <a:ext cx="4407294" cy="3575297"/>
            <a:chOff x="539553" y="1093536"/>
            <a:chExt cx="4407294" cy="3575297"/>
          </a:xfrm>
        </p:grpSpPr>
        <p:sp>
          <p:nvSpPr>
            <p:cNvPr id="7" name="Parallelogram 8">
              <a:extLst>
                <a:ext uri="{FF2B5EF4-FFF2-40B4-BE49-F238E27FC236}">
                  <a16:creationId xmlns:a16="http://schemas.microsoft.com/office/drawing/2014/main" id="{704EDCDB-7825-183E-B7CB-54BCF2DF190E}"/>
                </a:ext>
              </a:extLst>
            </p:cNvPr>
            <p:cNvSpPr/>
            <p:nvPr/>
          </p:nvSpPr>
          <p:spPr>
            <a:xfrm>
              <a:off x="539553" y="2209327"/>
              <a:ext cx="4407294" cy="1982146"/>
            </a:xfrm>
            <a:prstGeom prst="parallelogram">
              <a:avLst>
                <a:gd name="adj" fmla="val 37640"/>
              </a:avLst>
            </a:prstGeom>
            <a:solidFill>
              <a:srgbClr val="C5C8CA"/>
            </a:solidFill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2F3EB9FB-3BF8-EC75-8D13-D27067A0F853}"/>
                </a:ext>
              </a:extLst>
            </p:cNvPr>
            <p:cNvSpPr/>
            <p:nvPr/>
          </p:nvSpPr>
          <p:spPr>
            <a:xfrm rot="17371111">
              <a:off x="657273" y="2200174"/>
              <a:ext cx="2692876" cy="1076485"/>
            </a:xfrm>
            <a:prstGeom prst="parallelogram">
              <a:avLst>
                <a:gd name="adj" fmla="val 57711"/>
              </a:avLst>
            </a:prstGeom>
            <a:solidFill>
              <a:srgbClr val="A6A6A6"/>
            </a:solidFill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cxnSp>
          <p:nvCxnSpPr>
            <p:cNvPr id="9" name="Straight Connector 10">
              <a:extLst>
                <a:ext uri="{FF2B5EF4-FFF2-40B4-BE49-F238E27FC236}">
                  <a16:creationId xmlns:a16="http://schemas.microsoft.com/office/drawing/2014/main" id="{82F1B9A1-A900-730E-7806-EBBA2D6BCDC9}"/>
                </a:ext>
              </a:extLst>
            </p:cNvPr>
            <p:cNvCxnSpPr/>
            <p:nvPr/>
          </p:nvCxnSpPr>
          <p:spPr>
            <a:xfrm flipV="1">
              <a:off x="2073019" y="2195252"/>
              <a:ext cx="687220" cy="1976151"/>
            </a:xfrm>
            <a:prstGeom prst="line">
              <a:avLst/>
            </a:prstGeom>
            <a:ln w="28575">
              <a:solidFill>
                <a:srgbClr val="FF0000"/>
              </a:solidFill>
              <a:headEnd type="oval" w="lg" len="lg"/>
              <a:tailEnd type="oval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" name="Straight Connector 12">
              <a:extLst>
                <a:ext uri="{FF2B5EF4-FFF2-40B4-BE49-F238E27FC236}">
                  <a16:creationId xmlns:a16="http://schemas.microsoft.com/office/drawing/2014/main" id="{BB4AB836-9362-8D08-DBC7-35C147C83A0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16629" y="1539145"/>
              <a:ext cx="1399998" cy="1667250"/>
            </a:xfrm>
            <a:prstGeom prst="line">
              <a:avLst/>
            </a:prstGeom>
            <a:ln w="28575">
              <a:solidFill>
                <a:schemeClr val="accent1">
                  <a:lumMod val="50000"/>
                </a:schemeClr>
              </a:solidFill>
              <a:headEnd type="oval" w="lg" len="lg"/>
              <a:tailEnd type="triangl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1" name="TextBox 15">
              <a:extLst>
                <a:ext uri="{FF2B5EF4-FFF2-40B4-BE49-F238E27FC236}">
                  <a16:creationId xmlns:a16="http://schemas.microsoft.com/office/drawing/2014/main" id="{5EC8E0D1-DC44-DBE9-9CEC-604C2D6BBD5D}"/>
                </a:ext>
              </a:extLst>
            </p:cNvPr>
            <p:cNvSpPr txBox="1"/>
            <p:nvPr/>
          </p:nvSpPr>
          <p:spPr>
            <a:xfrm>
              <a:off x="1986671" y="4299501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12" name="TextBox 16">
              <a:extLst>
                <a:ext uri="{FF2B5EF4-FFF2-40B4-BE49-F238E27FC236}">
                  <a16:creationId xmlns:a16="http://schemas.microsoft.com/office/drawing/2014/main" id="{90604CCD-C1EE-E966-48C9-8BD4EE3346E6}"/>
                </a:ext>
              </a:extLst>
            </p:cNvPr>
            <p:cNvSpPr txBox="1"/>
            <p:nvPr/>
          </p:nvSpPr>
          <p:spPr>
            <a:xfrm>
              <a:off x="2655906" y="1703817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b="1">
                  <a:solidFill>
                    <a:srgbClr val="FF3272"/>
                  </a:solidFill>
                </a:defRPr>
              </a:lvl1pPr>
            </a:lstStyle>
            <a:p>
              <a:r>
                <a:rPr lang="en-US" dirty="0">
                  <a:solidFill>
                    <a:srgbClr val="FF0000"/>
                  </a:solidFill>
                </a:rPr>
                <a:t>0</a:t>
              </a:r>
            </a:p>
          </p:txBody>
        </p:sp>
        <p:sp>
          <p:nvSpPr>
            <p:cNvPr id="13" name="TextBox 19">
              <a:extLst>
                <a:ext uri="{FF2B5EF4-FFF2-40B4-BE49-F238E27FC236}">
                  <a16:creationId xmlns:a16="http://schemas.microsoft.com/office/drawing/2014/main" id="{463DD05B-4682-9DDB-9DF0-EBA24CEADE8D}"/>
                </a:ext>
              </a:extLst>
            </p:cNvPr>
            <p:cNvSpPr txBox="1"/>
            <p:nvPr/>
          </p:nvSpPr>
          <p:spPr>
            <a:xfrm>
              <a:off x="3695250" y="1093536"/>
              <a:ext cx="7397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FF3272"/>
                  </a:solidFill>
                </a:rPr>
                <a:t>(</a:t>
              </a:r>
              <a:r>
                <a:rPr lang="en-US" b="1" dirty="0" err="1">
                  <a:solidFill>
                    <a:srgbClr val="FF0000"/>
                  </a:solidFill>
                </a:rPr>
                <a:t>x,y,z</a:t>
              </a:r>
              <a:r>
                <a:rPr lang="en-US" b="1" dirty="0">
                  <a:solidFill>
                    <a:srgbClr val="FF0000"/>
                  </a:solidFill>
                </a:rPr>
                <a:t>)</a:t>
              </a:r>
            </a:p>
          </p:txBody>
        </p:sp>
        <p:sp>
          <p:nvSpPr>
            <p:cNvPr id="14" name="TextBox 20">
              <a:extLst>
                <a:ext uri="{FF2B5EF4-FFF2-40B4-BE49-F238E27FC236}">
                  <a16:creationId xmlns:a16="http://schemas.microsoft.com/office/drawing/2014/main" id="{810F6526-04D6-9F12-4C5D-C29AC0300A0A}"/>
                </a:ext>
              </a:extLst>
            </p:cNvPr>
            <p:cNvSpPr txBox="1"/>
            <p:nvPr/>
          </p:nvSpPr>
          <p:spPr>
            <a:xfrm>
              <a:off x="2606992" y="2991121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u</a:t>
              </a:r>
            </a:p>
          </p:txBody>
        </p:sp>
      </p:grpSp>
      <p:sp>
        <p:nvSpPr>
          <p:cNvPr id="15" name="Fußzeilenplatzhalter 14">
            <a:extLst>
              <a:ext uri="{FF2B5EF4-FFF2-40B4-BE49-F238E27FC236}">
                <a16:creationId xmlns:a16="http://schemas.microsoft.com/office/drawing/2014/main" id="{DE7BF8BC-CBEC-2705-1BF6-D7CA6190B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8" name="Foliennummernplatzhalter 17">
            <a:extLst>
              <a:ext uri="{FF2B5EF4-FFF2-40B4-BE49-F238E27FC236}">
                <a16:creationId xmlns:a16="http://schemas.microsoft.com/office/drawing/2014/main" id="{9DEC09C3-CEDC-1361-090B-6FE164B3DB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53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6348336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E7FAABB9-9E39-4AFA-9FD3-DA5FD4B939C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6712" y="525085"/>
            <a:ext cx="3581400" cy="187452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6F5E06C2-8EF1-5460-9428-0E0728ED86FC}"/>
              </a:ext>
            </a:extLst>
          </p:cNvPr>
          <p:cNvGrpSpPr/>
          <p:nvPr/>
        </p:nvGrpSpPr>
        <p:grpSpPr>
          <a:xfrm>
            <a:off x="7409029" y="642917"/>
            <a:ext cx="3442203" cy="1535709"/>
            <a:chOff x="7384415" y="858757"/>
            <a:chExt cx="3442203" cy="1535709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160BF441-0A07-05B9-8883-15EB5E4C72A5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B7215BA1-2688-6D15-F716-187E49C9EE35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908311F0-F1E6-C437-0622-A4F71584D8BD}"/>
              </a:ext>
            </a:extLst>
          </p:cNvPr>
          <p:cNvGrpSpPr>
            <a:grpSpLocks noChangeAspect="1"/>
          </p:cNvGrpSpPr>
          <p:nvPr/>
        </p:nvGrpSpPr>
        <p:grpSpPr>
          <a:xfrm>
            <a:off x="5774835" y="2399605"/>
            <a:ext cx="5276258" cy="2840033"/>
            <a:chOff x="5957799" y="1828800"/>
            <a:chExt cx="5276258" cy="2840033"/>
          </a:xfrm>
        </p:grpSpPr>
        <p:cxnSp>
          <p:nvCxnSpPr>
            <p:cNvPr id="7" name="Straight Connector 23">
              <a:extLst>
                <a:ext uri="{FF2B5EF4-FFF2-40B4-BE49-F238E27FC236}">
                  <a16:creationId xmlns:a16="http://schemas.microsoft.com/office/drawing/2014/main" id="{D98248DD-8995-58FD-316B-3A984645AF02}"/>
                </a:ext>
              </a:extLst>
            </p:cNvPr>
            <p:cNvCxnSpPr/>
            <p:nvPr/>
          </p:nvCxnSpPr>
          <p:spPr>
            <a:xfrm>
              <a:off x="5957799" y="4117640"/>
              <a:ext cx="5276258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24">
              <a:extLst>
                <a:ext uri="{FF2B5EF4-FFF2-40B4-BE49-F238E27FC236}">
                  <a16:creationId xmlns:a16="http://schemas.microsoft.com/office/drawing/2014/main" id="{583EE6AC-8403-8425-3838-EA36B5F1242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50897" y="3374528"/>
              <a:ext cx="1442594" cy="743112"/>
            </a:xfrm>
            <a:prstGeom prst="line">
              <a:avLst/>
            </a:prstGeom>
            <a:ln w="28575">
              <a:solidFill>
                <a:srgbClr val="F04B52"/>
              </a:solidFill>
              <a:prstDash val="dash"/>
              <a:headEnd type="oval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29">
              <a:extLst>
                <a:ext uri="{FF2B5EF4-FFF2-40B4-BE49-F238E27FC236}">
                  <a16:creationId xmlns:a16="http://schemas.microsoft.com/office/drawing/2014/main" id="{D16B6681-8B00-DB8D-0A9F-9ADCBF7B7122}"/>
                </a:ext>
              </a:extLst>
            </p:cNvPr>
            <p:cNvCxnSpPr>
              <a:cxnSpLocks/>
            </p:cNvCxnSpPr>
            <p:nvPr/>
          </p:nvCxnSpPr>
          <p:spPr>
            <a:xfrm>
              <a:off x="8773473" y="3867782"/>
              <a:ext cx="177424" cy="249857"/>
            </a:xfrm>
            <a:prstGeom prst="line">
              <a:avLst/>
            </a:prstGeom>
            <a:ln w="28575">
              <a:solidFill>
                <a:srgbClr val="F04B52"/>
              </a:solidFill>
              <a:prstDash val="dash"/>
              <a:headEnd type="oval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32">
              <a:extLst>
                <a:ext uri="{FF2B5EF4-FFF2-40B4-BE49-F238E27FC236}">
                  <a16:creationId xmlns:a16="http://schemas.microsoft.com/office/drawing/2014/main" id="{96FF9307-A76F-D1AC-1E9A-300356236A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50897" y="4038600"/>
              <a:ext cx="383603" cy="79039"/>
            </a:xfrm>
            <a:prstGeom prst="line">
              <a:avLst/>
            </a:prstGeom>
            <a:ln w="28575">
              <a:solidFill>
                <a:srgbClr val="F04B52"/>
              </a:solidFill>
              <a:prstDash val="dash"/>
              <a:headEnd type="oval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41">
              <a:extLst>
                <a:ext uri="{FF2B5EF4-FFF2-40B4-BE49-F238E27FC236}">
                  <a16:creationId xmlns:a16="http://schemas.microsoft.com/office/drawing/2014/main" id="{131668E6-8E90-EA4F-C297-9F17837EAA75}"/>
                </a:ext>
              </a:extLst>
            </p:cNvPr>
            <p:cNvSpPr txBox="1"/>
            <p:nvPr/>
          </p:nvSpPr>
          <p:spPr>
            <a:xfrm>
              <a:off x="7924800" y="3556670"/>
              <a:ext cx="7519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vague</a:t>
              </a:r>
            </a:p>
          </p:txBody>
        </p:sp>
        <p:sp>
          <p:nvSpPr>
            <p:cNvPr id="12" name="TextBox 42">
              <a:extLst>
                <a:ext uri="{FF2B5EF4-FFF2-40B4-BE49-F238E27FC236}">
                  <a16:creationId xmlns:a16="http://schemas.microsoft.com/office/drawing/2014/main" id="{290F4DA7-3111-76A2-E78C-429231B2ECC1}"/>
                </a:ext>
              </a:extLst>
            </p:cNvPr>
            <p:cNvSpPr txBox="1"/>
            <p:nvPr/>
          </p:nvSpPr>
          <p:spPr>
            <a:xfrm>
              <a:off x="9227755" y="4108747"/>
              <a:ext cx="7519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vague</a:t>
              </a:r>
            </a:p>
          </p:txBody>
        </p:sp>
        <p:sp>
          <p:nvSpPr>
            <p:cNvPr id="13" name="TextBox 43">
              <a:extLst>
                <a:ext uri="{FF2B5EF4-FFF2-40B4-BE49-F238E27FC236}">
                  <a16:creationId xmlns:a16="http://schemas.microsoft.com/office/drawing/2014/main" id="{777854F8-ACC7-581A-B8D6-96AB90E346B5}"/>
                </a:ext>
              </a:extLst>
            </p:cNvPr>
            <p:cNvSpPr txBox="1"/>
            <p:nvPr/>
          </p:nvSpPr>
          <p:spPr>
            <a:xfrm>
              <a:off x="7561474" y="4299501"/>
              <a:ext cx="10212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the weld</a:t>
              </a:r>
            </a:p>
          </p:txBody>
        </p:sp>
        <p:sp>
          <p:nvSpPr>
            <p:cNvPr id="14" name="TextBox 44">
              <a:extLst>
                <a:ext uri="{FF2B5EF4-FFF2-40B4-BE49-F238E27FC236}">
                  <a16:creationId xmlns:a16="http://schemas.microsoft.com/office/drawing/2014/main" id="{B4613947-3244-8D05-86FF-D9159A927D40}"/>
                </a:ext>
              </a:extLst>
            </p:cNvPr>
            <p:cNvSpPr txBox="1"/>
            <p:nvPr/>
          </p:nvSpPr>
          <p:spPr>
            <a:xfrm>
              <a:off x="10570915" y="3197402"/>
              <a:ext cx="6617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1DB66E"/>
                  </a:solidFill>
                </a:rPr>
                <a:t>good</a:t>
              </a:r>
            </a:p>
          </p:txBody>
        </p:sp>
        <p:cxnSp>
          <p:nvCxnSpPr>
            <p:cNvPr id="15" name="Straight Connector 45">
              <a:extLst>
                <a:ext uri="{FF2B5EF4-FFF2-40B4-BE49-F238E27FC236}">
                  <a16:creationId xmlns:a16="http://schemas.microsoft.com/office/drawing/2014/main" id="{7FDD764F-97A0-6039-D2EA-BD9F17241D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68373" y="1828800"/>
              <a:ext cx="1426925" cy="182192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Fußzeilenplatzhalter 15">
            <a:extLst>
              <a:ext uri="{FF2B5EF4-FFF2-40B4-BE49-F238E27FC236}">
                <a16:creationId xmlns:a16="http://schemas.microsoft.com/office/drawing/2014/main" id="{A794EB87-0E4E-74F8-8D42-F329322F15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9" name="Foliennummernplatzhalter 18">
            <a:extLst>
              <a:ext uri="{FF2B5EF4-FFF2-40B4-BE49-F238E27FC236}">
                <a16:creationId xmlns:a16="http://schemas.microsoft.com/office/drawing/2014/main" id="{45FA8DAE-1B4F-7264-0FD3-F0F30191F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54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2942425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181" descr="ButtJoint_v2">
            <a:extLst>
              <a:ext uri="{FF2B5EF4-FFF2-40B4-BE49-F238E27FC236}">
                <a16:creationId xmlns:a16="http://schemas.microsoft.com/office/drawing/2014/main" id="{190A438C-782F-4C86-B89C-38C4630F26E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4826" y="1871893"/>
            <a:ext cx="2449830" cy="5264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4E64C098-43C5-C35D-6206-30526B883913}"/>
              </a:ext>
            </a:extLst>
          </p:cNvPr>
          <p:cNvGrpSpPr/>
          <p:nvPr/>
        </p:nvGrpSpPr>
        <p:grpSpPr>
          <a:xfrm>
            <a:off x="6993925" y="1515341"/>
            <a:ext cx="3153400" cy="1432560"/>
            <a:chOff x="7384415" y="961906"/>
            <a:chExt cx="3153400" cy="1432560"/>
          </a:xfrm>
        </p:grpSpPr>
        <p:sp>
          <p:nvSpPr>
            <p:cNvPr id="5" name="Pfeil: gebogen 4">
              <a:extLst>
                <a:ext uri="{FF2B5EF4-FFF2-40B4-BE49-F238E27FC236}">
                  <a16:creationId xmlns:a16="http://schemas.microsoft.com/office/drawing/2014/main" id="{7E72D8A1-2910-6EFB-22AA-BC24297BBA86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" name="Rechteck: abgerundete Ecken 5">
              <a:extLst>
                <a:ext uri="{FF2B5EF4-FFF2-40B4-BE49-F238E27FC236}">
                  <a16:creationId xmlns:a16="http://schemas.microsoft.com/office/drawing/2014/main" id="{AB4BBB35-5467-592C-8D0C-E219850248BD}"/>
                </a:ext>
              </a:extLst>
            </p:cNvPr>
            <p:cNvSpPr/>
            <p:nvPr/>
          </p:nvSpPr>
          <p:spPr>
            <a:xfrm>
              <a:off x="8677181" y="977939"/>
              <a:ext cx="1860634" cy="3405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Editable SVG available.</a:t>
              </a:r>
            </a:p>
          </p:txBody>
        </p:sp>
      </p:grpSp>
      <p:pic>
        <p:nvPicPr>
          <p:cNvPr id="7" name="Grafik 6">
            <a:extLst>
              <a:ext uri="{FF2B5EF4-FFF2-40B4-BE49-F238E27FC236}">
                <a16:creationId xmlns:a16="http://schemas.microsoft.com/office/drawing/2014/main" id="{F20F4F37-0938-6E32-7563-F370FCB5262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2575" t="46186" r="35018" b="24997"/>
          <a:stretch/>
        </p:blipFill>
        <p:spPr>
          <a:xfrm>
            <a:off x="6162028" y="2963935"/>
            <a:ext cx="4249326" cy="2042160"/>
          </a:xfrm>
          <a:prstGeom prst="rect">
            <a:avLst/>
          </a:prstGeom>
        </p:spPr>
      </p:pic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284EA144-B5A4-19C5-CDE0-2A63976005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649D32ED-2533-3E7E-2043-507CF26FC8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55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5539141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82" descr="ButtJoint_v2">
            <a:extLst>
              <a:ext uri="{FF2B5EF4-FFF2-40B4-BE49-F238E27FC236}">
                <a16:creationId xmlns:a16="http://schemas.microsoft.com/office/drawing/2014/main" id="{390E140A-279C-40D3-B71A-E06BBEB6AB6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9472" y="1531374"/>
            <a:ext cx="2338070" cy="106108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82D53030-0B05-1EBA-9D27-DD88F7A3F239}"/>
              </a:ext>
            </a:extLst>
          </p:cNvPr>
          <p:cNvGrpSpPr/>
          <p:nvPr/>
        </p:nvGrpSpPr>
        <p:grpSpPr>
          <a:xfrm>
            <a:off x="6993925" y="1515341"/>
            <a:ext cx="3153400" cy="1432560"/>
            <a:chOff x="7384415" y="961906"/>
            <a:chExt cx="3153400" cy="1432560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2A1C5FA9-9DD1-4AFC-D3E3-5FCBFD3EC556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5B53E98C-0155-A689-8C66-0D9AB4543953}"/>
                </a:ext>
              </a:extLst>
            </p:cNvPr>
            <p:cNvSpPr/>
            <p:nvPr/>
          </p:nvSpPr>
          <p:spPr>
            <a:xfrm>
              <a:off x="8677181" y="977939"/>
              <a:ext cx="1860634" cy="3405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Editable SVG available.</a:t>
              </a:r>
            </a:p>
          </p:txBody>
        </p:sp>
      </p:grpSp>
      <p:pic>
        <p:nvPicPr>
          <p:cNvPr id="7" name="Grafik 6">
            <a:extLst>
              <a:ext uri="{FF2B5EF4-FFF2-40B4-BE49-F238E27FC236}">
                <a16:creationId xmlns:a16="http://schemas.microsoft.com/office/drawing/2014/main" id="{A2D003B3-5BB9-90CA-F383-2EB8DC02086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2575" t="46186" r="35018" b="24997"/>
          <a:stretch/>
        </p:blipFill>
        <p:spPr>
          <a:xfrm>
            <a:off x="6162028" y="2963935"/>
            <a:ext cx="4249326" cy="2042160"/>
          </a:xfrm>
          <a:prstGeom prst="rect">
            <a:avLst/>
          </a:prstGeom>
        </p:spPr>
      </p:pic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FD3EA48-B991-20FD-2055-B59A4AB7E9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E3D60A83-3E6C-6E95-65F0-785868B08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56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7085679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55" descr="CornerWeld_v2">
            <a:extLst>
              <a:ext uri="{FF2B5EF4-FFF2-40B4-BE49-F238E27FC236}">
                <a16:creationId xmlns:a16="http://schemas.microsoft.com/office/drawing/2014/main" id="{4ABC936E-2BCC-420A-B312-7FD7BC9B4006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7531" y="1346942"/>
            <a:ext cx="2115185" cy="176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6EFC7E55-A501-EB9C-C6F5-2C7B267B4A9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8239" t="26496" r="28239" b="26496"/>
          <a:stretch/>
        </p:blipFill>
        <p:spPr>
          <a:xfrm>
            <a:off x="7289469" y="3112242"/>
            <a:ext cx="4220310" cy="3223846"/>
          </a:xfrm>
          <a:prstGeom prst="rect">
            <a:avLst/>
          </a:prstGeom>
        </p:spPr>
      </p:pic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AA6F9DCE-6339-4880-015C-7448052DE586}"/>
              </a:ext>
            </a:extLst>
          </p:cNvPr>
          <p:cNvGrpSpPr/>
          <p:nvPr/>
        </p:nvGrpSpPr>
        <p:grpSpPr>
          <a:xfrm>
            <a:off x="6993925" y="1515341"/>
            <a:ext cx="3153400" cy="1432560"/>
            <a:chOff x="7384415" y="961906"/>
            <a:chExt cx="3153400" cy="1432560"/>
          </a:xfrm>
        </p:grpSpPr>
        <p:sp>
          <p:nvSpPr>
            <p:cNvPr id="6" name="Pfeil: gebogen 5">
              <a:extLst>
                <a:ext uri="{FF2B5EF4-FFF2-40B4-BE49-F238E27FC236}">
                  <a16:creationId xmlns:a16="http://schemas.microsoft.com/office/drawing/2014/main" id="{395CE023-B621-497F-DC1A-0347C9FA39AA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" name="Rechteck: abgerundete Ecken 6">
              <a:extLst>
                <a:ext uri="{FF2B5EF4-FFF2-40B4-BE49-F238E27FC236}">
                  <a16:creationId xmlns:a16="http://schemas.microsoft.com/office/drawing/2014/main" id="{214AF0CE-054D-1FF8-ADAB-3C8292A857BD}"/>
                </a:ext>
              </a:extLst>
            </p:cNvPr>
            <p:cNvSpPr/>
            <p:nvPr/>
          </p:nvSpPr>
          <p:spPr>
            <a:xfrm>
              <a:off x="8677181" y="977939"/>
              <a:ext cx="1860634" cy="3405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Editable SVG available.</a:t>
              </a:r>
            </a:p>
          </p:txBody>
        </p:sp>
      </p:grp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6FC505E-B3AE-C720-25D2-209A90DCA6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862FDED5-0EB8-40F7-8197-B863812AEC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57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2777439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56" descr="CornerWeld_v2">
            <a:extLst>
              <a:ext uri="{FF2B5EF4-FFF2-40B4-BE49-F238E27FC236}">
                <a16:creationId xmlns:a16="http://schemas.microsoft.com/office/drawing/2014/main" id="{54AEEBE6-92E0-4294-AE28-81AA6853B1E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401" r="42032" b="13283"/>
          <a:stretch>
            <a:fillRect/>
          </a:stretch>
        </p:blipFill>
        <p:spPr bwMode="auto">
          <a:xfrm>
            <a:off x="4665628" y="1746480"/>
            <a:ext cx="1064895" cy="970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D47B00D8-2BAE-5AEB-FF92-DE7A35C3393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8239" t="26496" r="48163" b="42475"/>
          <a:stretch/>
        </p:blipFill>
        <p:spPr>
          <a:xfrm>
            <a:off x="7289469" y="3112242"/>
            <a:ext cx="2288285" cy="2127973"/>
          </a:xfrm>
          <a:prstGeom prst="rect">
            <a:avLst/>
          </a:prstGeom>
        </p:spPr>
      </p:pic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E45E6CDC-2417-5417-53EB-930D780046A7}"/>
              </a:ext>
            </a:extLst>
          </p:cNvPr>
          <p:cNvGrpSpPr/>
          <p:nvPr/>
        </p:nvGrpSpPr>
        <p:grpSpPr>
          <a:xfrm>
            <a:off x="6993925" y="1515341"/>
            <a:ext cx="3153400" cy="1432560"/>
            <a:chOff x="7384415" y="961906"/>
            <a:chExt cx="3153400" cy="1432560"/>
          </a:xfrm>
        </p:grpSpPr>
        <p:sp>
          <p:nvSpPr>
            <p:cNvPr id="5" name="Pfeil: gebogen 4">
              <a:extLst>
                <a:ext uri="{FF2B5EF4-FFF2-40B4-BE49-F238E27FC236}">
                  <a16:creationId xmlns:a16="http://schemas.microsoft.com/office/drawing/2014/main" id="{FA006A2E-3928-7BE4-D418-51CCAA12E7CB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" name="Rechteck: abgerundete Ecken 5">
              <a:extLst>
                <a:ext uri="{FF2B5EF4-FFF2-40B4-BE49-F238E27FC236}">
                  <a16:creationId xmlns:a16="http://schemas.microsoft.com/office/drawing/2014/main" id="{27066E09-1ACB-CBE1-A0E4-EA29C0547CA4}"/>
                </a:ext>
              </a:extLst>
            </p:cNvPr>
            <p:cNvSpPr/>
            <p:nvPr/>
          </p:nvSpPr>
          <p:spPr>
            <a:xfrm>
              <a:off x="8677181" y="977939"/>
              <a:ext cx="1860634" cy="3405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Editable SVG available.</a:t>
              </a:r>
            </a:p>
          </p:txBody>
        </p:sp>
      </p:grp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4C445B7E-E569-1AB5-E148-C81CACE218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6BDCE84A-D4F7-5F97-7EF7-CCB030A922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58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3843880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29">
            <a:extLst>
              <a:ext uri="{FF2B5EF4-FFF2-40B4-BE49-F238E27FC236}">
                <a16:creationId xmlns:a16="http://schemas.microsoft.com/office/drawing/2014/main" id="{79575187-2984-4E3D-BC77-2E4898E01DE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8275" y="2244725"/>
            <a:ext cx="1695450" cy="2368550"/>
          </a:xfrm>
          <a:prstGeom prst="rect">
            <a:avLst/>
          </a:prstGeom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135E2269-59B7-C6C3-3832-A84051901147}"/>
              </a:ext>
            </a:extLst>
          </p:cNvPr>
          <p:cNvGrpSpPr/>
          <p:nvPr/>
        </p:nvGrpSpPr>
        <p:grpSpPr>
          <a:xfrm>
            <a:off x="6993925" y="1515341"/>
            <a:ext cx="3153400" cy="1432560"/>
            <a:chOff x="7384415" y="961906"/>
            <a:chExt cx="3153400" cy="1432560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72027EDD-D14C-D2F5-B90E-84B2697F1F13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DD0373EE-22D6-30BA-5954-E112488D592E}"/>
                </a:ext>
              </a:extLst>
            </p:cNvPr>
            <p:cNvSpPr/>
            <p:nvPr/>
          </p:nvSpPr>
          <p:spPr>
            <a:xfrm>
              <a:off x="8677181" y="977939"/>
              <a:ext cx="1860634" cy="3405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Editable SVG available.</a:t>
              </a:r>
            </a:p>
          </p:txBody>
        </p:sp>
      </p:grpSp>
      <p:pic>
        <p:nvPicPr>
          <p:cNvPr id="7" name="Grafik 6">
            <a:extLst>
              <a:ext uri="{FF2B5EF4-FFF2-40B4-BE49-F238E27FC236}">
                <a16:creationId xmlns:a16="http://schemas.microsoft.com/office/drawing/2014/main" id="{E7E795EF-B22F-94C3-F3E9-C4E51A90A60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3237" t="25950" r="43602" b="28380"/>
          <a:stretch/>
        </p:blipFill>
        <p:spPr>
          <a:xfrm>
            <a:off x="7299960" y="2963935"/>
            <a:ext cx="3215640" cy="3132065"/>
          </a:xfrm>
          <a:prstGeom prst="rect">
            <a:avLst/>
          </a:prstGeom>
        </p:spPr>
      </p:pic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5D3077C-5C52-9EBB-F022-D2F7ADF3AF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A8F6426E-D876-46CC-0034-02634EF5D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59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716950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kt 4">
            <a:extLst>
              <a:ext uri="{FF2B5EF4-FFF2-40B4-BE49-F238E27FC236}">
                <a16:creationId xmlns:a16="http://schemas.microsoft.com/office/drawing/2014/main" id="{1222C2CA-3EB7-4052-987D-0CA5308C61C8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769" b="-502"/>
          <a:stretch>
            <a:fillRect/>
          </a:stretch>
        </p:blipFill>
        <p:spPr bwMode="auto">
          <a:xfrm>
            <a:off x="626110" y="768032"/>
            <a:ext cx="5372100" cy="13392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31094974-C9CB-15BE-E07D-59176281093C}"/>
              </a:ext>
            </a:extLst>
          </p:cNvPr>
          <p:cNvGrpSpPr>
            <a:grpSpLocks noChangeAspect="1"/>
          </p:cNvGrpSpPr>
          <p:nvPr/>
        </p:nvGrpSpPr>
        <p:grpSpPr>
          <a:xfrm>
            <a:off x="5005388" y="2901950"/>
            <a:ext cx="6049962" cy="1512888"/>
            <a:chOff x="179388" y="260350"/>
            <a:chExt cx="6049962" cy="1512888"/>
          </a:xfrm>
        </p:grpSpPr>
        <p:sp>
          <p:nvSpPr>
            <p:cNvPr id="4" name="Textfeld 3">
              <a:extLst>
                <a:ext uri="{FF2B5EF4-FFF2-40B4-BE49-F238E27FC236}">
                  <a16:creationId xmlns:a16="http://schemas.microsoft.com/office/drawing/2014/main" id="{C0C22758-A251-8696-80C9-C39D3D31D90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9388" y="827088"/>
              <a:ext cx="1223962" cy="369887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72000" rIns="7200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de-DE" dirty="0">
                  <a:latin typeface="Calibri" panose="020F0502020204030204" pitchFamily="34" charset="0"/>
                </a:rPr>
                <a:t>property A</a:t>
              </a:r>
            </a:p>
          </p:txBody>
        </p:sp>
        <p:sp>
          <p:nvSpPr>
            <p:cNvPr id="5" name="Textfeld 3">
              <a:extLst>
                <a:ext uri="{FF2B5EF4-FFF2-40B4-BE49-F238E27FC236}">
                  <a16:creationId xmlns:a16="http://schemas.microsoft.com/office/drawing/2014/main" id="{3CEC9126-0C04-8556-5EFE-BA64EC8B851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9388" y="1403350"/>
              <a:ext cx="2447925" cy="369888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72000" rIns="7200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de-DE" dirty="0">
                  <a:latin typeface="Calibri" panose="020F0502020204030204" pitchFamily="34" charset="0"/>
                </a:rPr>
                <a:t>property B</a:t>
              </a:r>
            </a:p>
          </p:txBody>
        </p:sp>
        <p:sp>
          <p:nvSpPr>
            <p:cNvPr id="6" name="Textfeld 3">
              <a:extLst>
                <a:ext uri="{FF2B5EF4-FFF2-40B4-BE49-F238E27FC236}">
                  <a16:creationId xmlns:a16="http://schemas.microsoft.com/office/drawing/2014/main" id="{C00DCC0E-7DF7-65B7-AA44-3EEA09A2163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03350" y="827088"/>
              <a:ext cx="1223963" cy="369887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72000" rIns="7200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de-DE" dirty="0">
                  <a:latin typeface="Calibri" panose="020F0502020204030204" pitchFamily="34" charset="0"/>
                </a:rPr>
                <a:t>property C</a:t>
              </a:r>
            </a:p>
          </p:txBody>
        </p:sp>
        <p:sp>
          <p:nvSpPr>
            <p:cNvPr id="7" name="Textfeld 3">
              <a:extLst>
                <a:ext uri="{FF2B5EF4-FFF2-40B4-BE49-F238E27FC236}">
                  <a16:creationId xmlns:a16="http://schemas.microsoft.com/office/drawing/2014/main" id="{CEA75105-BDE9-9837-583E-EAC902D398C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8313" y="1187450"/>
              <a:ext cx="1871662" cy="2159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wrap="none" lIns="72000" tIns="0" rIns="7200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de-DE" i="1" dirty="0">
                  <a:solidFill>
                    <a:schemeClr val="bg1"/>
                  </a:solidFill>
                  <a:latin typeface="Calibri" panose="020F0502020204030204" pitchFamily="34" charset="0"/>
                </a:rPr>
                <a:t>weld line</a:t>
              </a:r>
            </a:p>
          </p:txBody>
        </p:sp>
        <p:sp>
          <p:nvSpPr>
            <p:cNvPr id="8" name="Abgerundete rechteckige Legende 37">
              <a:extLst>
                <a:ext uri="{FF2B5EF4-FFF2-40B4-BE49-F238E27FC236}">
                  <a16:creationId xmlns:a16="http://schemas.microsoft.com/office/drawing/2014/main" id="{A4D18BDE-F61F-AE02-DF75-806D1940FDA7}"/>
                </a:ext>
              </a:extLst>
            </p:cNvPr>
            <p:cNvSpPr/>
            <p:nvPr/>
          </p:nvSpPr>
          <p:spPr>
            <a:xfrm>
              <a:off x="323850" y="260350"/>
              <a:ext cx="1409700" cy="306388"/>
            </a:xfrm>
            <a:prstGeom prst="wedgeRoundRectCallout">
              <a:avLst>
                <a:gd name="adj1" fmla="val 25386"/>
                <a:gd name="adj2" fmla="val 109465"/>
                <a:gd name="adj3" fmla="val 16667"/>
              </a:avLst>
            </a:prstGeom>
            <a:solidFill>
              <a:srgbClr val="7030A0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0" rIns="36000" bIns="0" anchor="ctr">
              <a:spAutoFit/>
            </a:bodyPr>
            <a:lstStyle/>
            <a:p>
              <a:pPr algn="ctr">
                <a:defRPr/>
              </a:pPr>
              <a:r>
                <a:rPr lang="en-US" dirty="0"/>
                <a:t>tailored blank</a:t>
              </a:r>
            </a:p>
          </p:txBody>
        </p:sp>
        <p:sp>
          <p:nvSpPr>
            <p:cNvPr id="9" name="Textfeld 3">
              <a:extLst>
                <a:ext uri="{FF2B5EF4-FFF2-40B4-BE49-F238E27FC236}">
                  <a16:creationId xmlns:a16="http://schemas.microsoft.com/office/drawing/2014/main" id="{2BB03B83-0980-B7BD-B73D-5E2E2C833E3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92500" y="827088"/>
              <a:ext cx="1223963" cy="369887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72000" rIns="7200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de-DE" dirty="0">
                  <a:latin typeface="Calibri" panose="020F0502020204030204" pitchFamily="34" charset="0"/>
                </a:rPr>
                <a:t>property A</a:t>
              </a:r>
            </a:p>
          </p:txBody>
        </p:sp>
        <p:sp>
          <p:nvSpPr>
            <p:cNvPr id="10" name="Textfeld 3">
              <a:extLst>
                <a:ext uri="{FF2B5EF4-FFF2-40B4-BE49-F238E27FC236}">
                  <a16:creationId xmlns:a16="http://schemas.microsoft.com/office/drawing/2014/main" id="{D4AAE64A-CBAF-85B4-C985-F0A5B9C9F0B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92500" y="1403350"/>
              <a:ext cx="2736850" cy="369888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72000" rIns="7200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de-DE" dirty="0">
                  <a:latin typeface="Calibri" panose="020F0502020204030204" pitchFamily="34" charset="0"/>
                </a:rPr>
                <a:t>property B</a:t>
              </a:r>
            </a:p>
          </p:txBody>
        </p:sp>
        <p:sp>
          <p:nvSpPr>
            <p:cNvPr id="11" name="Textfeld 3">
              <a:extLst>
                <a:ext uri="{FF2B5EF4-FFF2-40B4-BE49-F238E27FC236}">
                  <a16:creationId xmlns:a16="http://schemas.microsoft.com/office/drawing/2014/main" id="{55C90278-BAC8-6250-F0F6-2F51B40E0B6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05388" y="827088"/>
              <a:ext cx="1223962" cy="369887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72000" rIns="7200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de-DE" dirty="0">
                  <a:latin typeface="Calibri" panose="020F0502020204030204" pitchFamily="34" charset="0"/>
                </a:rPr>
                <a:t>property C</a:t>
              </a:r>
            </a:p>
          </p:txBody>
        </p:sp>
        <p:sp>
          <p:nvSpPr>
            <p:cNvPr id="12" name="Textfeld 3">
              <a:extLst>
                <a:ext uri="{FF2B5EF4-FFF2-40B4-BE49-F238E27FC236}">
                  <a16:creationId xmlns:a16="http://schemas.microsoft.com/office/drawing/2014/main" id="{0A554E89-79D3-5D35-4022-94A740CA247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81425" y="1187450"/>
              <a:ext cx="2232025" cy="2159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wrap="none" lIns="72000" tIns="0" rIns="7200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de-DE" i="1" dirty="0">
                  <a:solidFill>
                    <a:schemeClr val="bg1"/>
                  </a:solidFill>
                  <a:latin typeface="Calibri" panose="020F0502020204030204" pitchFamily="34" charset="0"/>
                </a:rPr>
                <a:t>weld line</a:t>
              </a:r>
            </a:p>
          </p:txBody>
        </p:sp>
        <p:sp>
          <p:nvSpPr>
            <p:cNvPr id="13" name="Abgerundete rechteckige Legende 46">
              <a:extLst>
                <a:ext uri="{FF2B5EF4-FFF2-40B4-BE49-F238E27FC236}">
                  <a16:creationId xmlns:a16="http://schemas.microsoft.com/office/drawing/2014/main" id="{96EF73CF-AECD-941C-3C2A-1247ABA1173C}"/>
                </a:ext>
              </a:extLst>
            </p:cNvPr>
            <p:cNvSpPr/>
            <p:nvPr/>
          </p:nvSpPr>
          <p:spPr>
            <a:xfrm>
              <a:off x="3548063" y="260350"/>
              <a:ext cx="2249487" cy="306388"/>
            </a:xfrm>
            <a:prstGeom prst="wedgeRoundRectCallout">
              <a:avLst>
                <a:gd name="adj1" fmla="val 24633"/>
                <a:gd name="adj2" fmla="val 114991"/>
                <a:gd name="adj3" fmla="val 16667"/>
              </a:avLst>
            </a:prstGeom>
            <a:solidFill>
              <a:srgbClr val="7030A0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0" rIns="36000" bIns="0" anchor="ctr">
              <a:spAutoFit/>
            </a:bodyPr>
            <a:lstStyle/>
            <a:p>
              <a:pPr algn="ctr">
                <a:defRPr/>
              </a:pPr>
              <a:r>
                <a:rPr lang="en-US" dirty="0"/>
                <a:t>Two distinct properties</a:t>
              </a:r>
            </a:p>
          </p:txBody>
        </p:sp>
        <p:sp>
          <p:nvSpPr>
            <p:cNvPr id="14" name="Abgerundete rechteckige Legende 47">
              <a:extLst>
                <a:ext uri="{FF2B5EF4-FFF2-40B4-BE49-F238E27FC236}">
                  <a16:creationId xmlns:a16="http://schemas.microsoft.com/office/drawing/2014/main" id="{8BEE9FA0-DD86-762C-02F3-CA8647BF1510}"/>
                </a:ext>
              </a:extLst>
            </p:cNvPr>
            <p:cNvSpPr/>
            <p:nvPr/>
          </p:nvSpPr>
          <p:spPr>
            <a:xfrm>
              <a:off x="3562350" y="260350"/>
              <a:ext cx="2222500" cy="306388"/>
            </a:xfrm>
            <a:prstGeom prst="wedgeRoundRectCallout">
              <a:avLst>
                <a:gd name="adj1" fmla="val -17546"/>
                <a:gd name="adj2" fmla="val 120516"/>
                <a:gd name="adj3" fmla="val 16667"/>
              </a:avLst>
            </a:prstGeom>
            <a:solidFill>
              <a:srgbClr val="7030A0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0" rIns="36000" bIns="0" anchor="ctr">
              <a:spAutoFit/>
            </a:bodyPr>
            <a:lstStyle/>
            <a:p>
              <a:pPr algn="ctr">
                <a:defRPr/>
              </a:pPr>
              <a:r>
                <a:rPr lang="en-US" dirty="0"/>
                <a:t>two distinct properties</a:t>
              </a:r>
            </a:p>
          </p:txBody>
        </p:sp>
      </p:grpSp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6B8542FE-F1D9-6B28-F4A2-4F91E2ABBAC9}"/>
              </a:ext>
            </a:extLst>
          </p:cNvPr>
          <p:cNvGrpSpPr/>
          <p:nvPr/>
        </p:nvGrpSpPr>
        <p:grpSpPr>
          <a:xfrm>
            <a:off x="7384415" y="858757"/>
            <a:ext cx="3442203" cy="1535709"/>
            <a:chOff x="7384415" y="858757"/>
            <a:chExt cx="3442203" cy="1535709"/>
          </a:xfrm>
        </p:grpSpPr>
        <p:sp>
          <p:nvSpPr>
            <p:cNvPr id="18" name="Pfeil: gebogen 17">
              <a:extLst>
                <a:ext uri="{FF2B5EF4-FFF2-40B4-BE49-F238E27FC236}">
                  <a16:creationId xmlns:a16="http://schemas.microsoft.com/office/drawing/2014/main" id="{9324FEFD-D717-1A45-338F-FC4C20C8B994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5" name="Rechteck: abgerundete Ecken 14">
              <a:extLst>
                <a:ext uri="{FF2B5EF4-FFF2-40B4-BE49-F238E27FC236}">
                  <a16:creationId xmlns:a16="http://schemas.microsoft.com/office/drawing/2014/main" id="{7E50FD19-BC1A-44E4-23AB-60A5E9C38EA0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sp>
        <p:nvSpPr>
          <p:cNvPr id="16" name="Fußzeilenplatzhalter 15">
            <a:extLst>
              <a:ext uri="{FF2B5EF4-FFF2-40B4-BE49-F238E27FC236}">
                <a16:creationId xmlns:a16="http://schemas.microsoft.com/office/drawing/2014/main" id="{758E26FE-D3F0-5F2A-F1FE-F6152C2CCA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21" name="Foliennummernplatzhalter 20">
            <a:extLst>
              <a:ext uri="{FF2B5EF4-FFF2-40B4-BE49-F238E27FC236}">
                <a16:creationId xmlns:a16="http://schemas.microsoft.com/office/drawing/2014/main" id="{9837C396-AD3F-1EEE-37A5-0EFB1D6DE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7228350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7">
            <a:extLst>
              <a:ext uri="{FF2B5EF4-FFF2-40B4-BE49-F238E27FC236}">
                <a16:creationId xmlns:a16="http://schemas.microsoft.com/office/drawing/2014/main" id="{8379451D-D166-42CE-B966-4CE79FE18BB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6829" y="2079649"/>
            <a:ext cx="1304925" cy="2370455"/>
          </a:xfrm>
          <a:prstGeom prst="rect">
            <a:avLst/>
          </a:prstGeom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46356776-0525-807B-DA5C-13AA51A71067}"/>
              </a:ext>
            </a:extLst>
          </p:cNvPr>
          <p:cNvGrpSpPr/>
          <p:nvPr/>
        </p:nvGrpSpPr>
        <p:grpSpPr>
          <a:xfrm>
            <a:off x="4907217" y="1351218"/>
            <a:ext cx="3189008" cy="1432560"/>
            <a:chOff x="7384415" y="961906"/>
            <a:chExt cx="3189008" cy="1432560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D00E50ED-386C-2AF6-5DE6-FAC1029794B6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95E2C92C-682A-F5A3-4864-44A77578ECBD}"/>
                </a:ext>
              </a:extLst>
            </p:cNvPr>
            <p:cNvSpPr/>
            <p:nvPr/>
          </p:nvSpPr>
          <p:spPr>
            <a:xfrm>
              <a:off x="8641574" y="977939"/>
              <a:ext cx="1931849" cy="3405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Editable SVGs available.</a:t>
              </a:r>
            </a:p>
          </p:txBody>
        </p:sp>
      </p:grpSp>
      <p:pic>
        <p:nvPicPr>
          <p:cNvPr id="6" name="Grafik 5">
            <a:extLst>
              <a:ext uri="{FF2B5EF4-FFF2-40B4-BE49-F238E27FC236}">
                <a16:creationId xmlns:a16="http://schemas.microsoft.com/office/drawing/2014/main" id="{210CE16E-F148-9304-4F4B-1134D9AFCD7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3237" t="25950" r="43602" b="28380"/>
          <a:stretch/>
        </p:blipFill>
        <p:spPr>
          <a:xfrm>
            <a:off x="5213252" y="2799812"/>
            <a:ext cx="3215640" cy="3132065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990651A9-EB5C-A848-97BD-FAA9E458776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28239" t="26496" r="48163" b="42475"/>
          <a:stretch/>
        </p:blipFill>
        <p:spPr>
          <a:xfrm>
            <a:off x="7836247" y="2842612"/>
            <a:ext cx="2288285" cy="2127973"/>
          </a:xfrm>
          <a:prstGeom prst="rect">
            <a:avLst/>
          </a:prstGeom>
        </p:spPr>
      </p:pic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A8B075D9-14B9-E82A-1330-DEF947BCC8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F7432162-66A0-4704-67C6-125B4D305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60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4388244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83" descr="EdgeWeld_v2">
            <a:extLst>
              <a:ext uri="{FF2B5EF4-FFF2-40B4-BE49-F238E27FC236}">
                <a16:creationId xmlns:a16="http://schemas.microsoft.com/office/drawing/2014/main" id="{5AA584B6-C974-416C-AD25-B88AE866577C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88"/>
          <a:stretch/>
        </p:blipFill>
        <p:spPr bwMode="auto">
          <a:xfrm>
            <a:off x="4734267" y="1197443"/>
            <a:ext cx="1785620" cy="100838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0BF1E7E2-44E1-C6EB-C4C8-F50D6A845E51}"/>
              </a:ext>
            </a:extLst>
          </p:cNvPr>
          <p:cNvGrpSpPr/>
          <p:nvPr/>
        </p:nvGrpSpPr>
        <p:grpSpPr>
          <a:xfrm>
            <a:off x="6993925" y="1515341"/>
            <a:ext cx="3153400" cy="1432560"/>
            <a:chOff x="7384415" y="961906"/>
            <a:chExt cx="3153400" cy="1432560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2480B402-CD8A-E8B5-F2B8-C4F1477A7549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39E2DF27-56E8-3D43-02BC-2E362144F49F}"/>
                </a:ext>
              </a:extLst>
            </p:cNvPr>
            <p:cNvSpPr/>
            <p:nvPr/>
          </p:nvSpPr>
          <p:spPr>
            <a:xfrm>
              <a:off x="8677181" y="977939"/>
              <a:ext cx="1860634" cy="3405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Editable SVG available.</a:t>
              </a:r>
            </a:p>
          </p:txBody>
        </p:sp>
      </p:grpSp>
      <p:pic>
        <p:nvPicPr>
          <p:cNvPr id="7" name="Grafik 6">
            <a:extLst>
              <a:ext uri="{FF2B5EF4-FFF2-40B4-BE49-F238E27FC236}">
                <a16:creationId xmlns:a16="http://schemas.microsoft.com/office/drawing/2014/main" id="{855B6B48-E8C8-5B63-3361-43BA1FC3391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43472" t="50000" r="30657" b="22096"/>
          <a:stretch/>
        </p:blipFill>
        <p:spPr>
          <a:xfrm>
            <a:off x="6993925" y="2854472"/>
            <a:ext cx="2508738" cy="1913661"/>
          </a:xfrm>
          <a:prstGeom prst="rect">
            <a:avLst/>
          </a:prstGeom>
        </p:spPr>
      </p:pic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2EB81CA-CDB3-3C14-7162-E66374F0E5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9B33BA91-B9E8-066C-D43E-7F74F6A078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61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3757045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84" descr="EdgeWeld_v2">
            <a:extLst>
              <a:ext uri="{FF2B5EF4-FFF2-40B4-BE49-F238E27FC236}">
                <a16:creationId xmlns:a16="http://schemas.microsoft.com/office/drawing/2014/main" id="{6BC25A0A-EDC3-45E7-806E-70084220ABA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2298" y="1091160"/>
            <a:ext cx="2085340" cy="114046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C98E0DE8-2F1B-2F0B-2400-5D78EF74F6C8}"/>
              </a:ext>
            </a:extLst>
          </p:cNvPr>
          <p:cNvGrpSpPr/>
          <p:nvPr/>
        </p:nvGrpSpPr>
        <p:grpSpPr>
          <a:xfrm>
            <a:off x="6993925" y="1515341"/>
            <a:ext cx="3153400" cy="1432560"/>
            <a:chOff x="7384415" y="961906"/>
            <a:chExt cx="3153400" cy="1432560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2798D22B-EEFF-B518-3809-4F22A8762FE2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C6E31104-E790-49C4-A11E-7AC5C0C89BA8}"/>
                </a:ext>
              </a:extLst>
            </p:cNvPr>
            <p:cNvSpPr/>
            <p:nvPr/>
          </p:nvSpPr>
          <p:spPr>
            <a:xfrm>
              <a:off x="8677181" y="977939"/>
              <a:ext cx="1860634" cy="3405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Editable SVG available.</a:t>
              </a:r>
            </a:p>
          </p:txBody>
        </p:sp>
      </p:grpSp>
      <p:pic>
        <p:nvPicPr>
          <p:cNvPr id="6" name="Grafik 5">
            <a:extLst>
              <a:ext uri="{FF2B5EF4-FFF2-40B4-BE49-F238E27FC236}">
                <a16:creationId xmlns:a16="http://schemas.microsoft.com/office/drawing/2014/main" id="{3A95388B-E926-0A65-B0CF-781976326BF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43472" t="50000" r="30657" b="22096"/>
          <a:stretch/>
        </p:blipFill>
        <p:spPr>
          <a:xfrm>
            <a:off x="6993925" y="2854472"/>
            <a:ext cx="2508738" cy="1913661"/>
          </a:xfrm>
          <a:prstGeom prst="rect">
            <a:avLst/>
          </a:prstGeom>
        </p:spPr>
      </p:pic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0702BFD9-423A-9825-BE08-B47AC7D6E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FD229C1E-ACB8-81F7-CA0C-E2BDCF06E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62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4489271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63" descr="IWeld_v2">
            <a:extLst>
              <a:ext uri="{FF2B5EF4-FFF2-40B4-BE49-F238E27FC236}">
                <a16:creationId xmlns:a16="http://schemas.microsoft.com/office/drawing/2014/main" id="{28225DEA-1E52-4FF6-9F9C-E28DBF7C7AC4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6956" y="1368020"/>
            <a:ext cx="2682240" cy="100774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2F3734D1-7CC5-9B06-9863-F23A7376DCEE}"/>
              </a:ext>
            </a:extLst>
          </p:cNvPr>
          <p:cNvGrpSpPr/>
          <p:nvPr/>
        </p:nvGrpSpPr>
        <p:grpSpPr>
          <a:xfrm>
            <a:off x="6993925" y="1515341"/>
            <a:ext cx="3153400" cy="1432560"/>
            <a:chOff x="7384415" y="961906"/>
            <a:chExt cx="3153400" cy="1432560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6287FB7A-CEB7-72E9-EFDF-165DCA3DCFCD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CB442A5F-DF37-20E8-B7A0-DD10D829062A}"/>
                </a:ext>
              </a:extLst>
            </p:cNvPr>
            <p:cNvSpPr/>
            <p:nvPr/>
          </p:nvSpPr>
          <p:spPr>
            <a:xfrm>
              <a:off x="8677181" y="977939"/>
              <a:ext cx="1860634" cy="3405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Editable SVG available.</a:t>
              </a:r>
            </a:p>
          </p:txBody>
        </p:sp>
      </p:grpSp>
      <p:pic>
        <p:nvPicPr>
          <p:cNvPr id="7" name="Grafik 6">
            <a:extLst>
              <a:ext uri="{FF2B5EF4-FFF2-40B4-BE49-F238E27FC236}">
                <a16:creationId xmlns:a16="http://schemas.microsoft.com/office/drawing/2014/main" id="{BF25A1C5-868E-7C97-B62C-9BCD5956E00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6930" t="30085" r="26930" b="30085"/>
          <a:stretch/>
        </p:blipFill>
        <p:spPr>
          <a:xfrm>
            <a:off x="6801351" y="2708032"/>
            <a:ext cx="4474282" cy="2731476"/>
          </a:xfrm>
          <a:prstGeom prst="rect">
            <a:avLst/>
          </a:prstGeom>
        </p:spPr>
      </p:pic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B407D92-FF68-BF3F-705C-79A1915F2E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FB0BF718-254F-6517-0E5E-8C731921D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63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9940833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64" descr="IWeld_v2">
            <a:extLst>
              <a:ext uri="{FF2B5EF4-FFF2-40B4-BE49-F238E27FC236}">
                <a16:creationId xmlns:a16="http://schemas.microsoft.com/office/drawing/2014/main" id="{C99E1568-13D7-4B3E-84C0-6BB7FCCD9B82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04" r="26041"/>
          <a:stretch>
            <a:fillRect/>
          </a:stretch>
        </p:blipFill>
        <p:spPr bwMode="auto">
          <a:xfrm>
            <a:off x="5108843" y="1197760"/>
            <a:ext cx="1192530" cy="100774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B02014C9-FDB2-E85D-899A-98003D2265DE}"/>
              </a:ext>
            </a:extLst>
          </p:cNvPr>
          <p:cNvGrpSpPr/>
          <p:nvPr/>
        </p:nvGrpSpPr>
        <p:grpSpPr>
          <a:xfrm>
            <a:off x="6993925" y="1515341"/>
            <a:ext cx="3153400" cy="1432560"/>
            <a:chOff x="7384415" y="961906"/>
            <a:chExt cx="3153400" cy="1432560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942D318A-DB32-79A8-CA5D-D6E0343B6296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9767070D-12DA-CF05-4622-94183CDFF40E}"/>
                </a:ext>
              </a:extLst>
            </p:cNvPr>
            <p:cNvSpPr/>
            <p:nvPr/>
          </p:nvSpPr>
          <p:spPr>
            <a:xfrm>
              <a:off x="8677181" y="977939"/>
              <a:ext cx="1860634" cy="3405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Editable SVG available.</a:t>
              </a:r>
            </a:p>
          </p:txBody>
        </p:sp>
      </p:grpSp>
      <p:pic>
        <p:nvPicPr>
          <p:cNvPr id="6" name="Grafik 5">
            <a:extLst>
              <a:ext uri="{FF2B5EF4-FFF2-40B4-BE49-F238E27FC236}">
                <a16:creationId xmlns:a16="http://schemas.microsoft.com/office/drawing/2014/main" id="{8B496F36-8435-8DDB-F81F-87390CDEE29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6930" t="30085" r="26930" b="30085"/>
          <a:stretch/>
        </p:blipFill>
        <p:spPr>
          <a:xfrm>
            <a:off x="6801351" y="2708032"/>
            <a:ext cx="4474282" cy="2731476"/>
          </a:xfrm>
          <a:prstGeom prst="rect">
            <a:avLst/>
          </a:prstGeom>
        </p:spPr>
      </p:pic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480536DF-DAB3-911F-9DC7-9AC04F5C69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4C9DD93E-1CE6-03E7-8B0E-0D254E32C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64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6291093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65" descr="OverlapWeld_v2">
            <a:extLst>
              <a:ext uri="{FF2B5EF4-FFF2-40B4-BE49-F238E27FC236}">
                <a16:creationId xmlns:a16="http://schemas.microsoft.com/office/drawing/2014/main" id="{C8357007-BDEB-4C80-9FE0-5C1B6B61745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6478" y="1206095"/>
            <a:ext cx="2703195" cy="10255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26CB3CF7-3501-4C3B-82F6-1AD06FC979B7}"/>
              </a:ext>
            </a:extLst>
          </p:cNvPr>
          <p:cNvGrpSpPr/>
          <p:nvPr/>
        </p:nvGrpSpPr>
        <p:grpSpPr>
          <a:xfrm>
            <a:off x="6993925" y="1515341"/>
            <a:ext cx="3153400" cy="1432560"/>
            <a:chOff x="7384415" y="961906"/>
            <a:chExt cx="3153400" cy="1432560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E8ECDDF9-3D59-73B3-FD2C-8405AA0AD206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7760E55F-8BF1-9D84-BB0B-CEE324EF9233}"/>
                </a:ext>
              </a:extLst>
            </p:cNvPr>
            <p:cNvSpPr/>
            <p:nvPr/>
          </p:nvSpPr>
          <p:spPr>
            <a:xfrm>
              <a:off x="8677181" y="977939"/>
              <a:ext cx="1860634" cy="3405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Editable SVG available.</a:t>
              </a:r>
            </a:p>
          </p:txBody>
        </p:sp>
      </p:grpSp>
      <p:pic>
        <p:nvPicPr>
          <p:cNvPr id="7" name="Grafik 6">
            <a:extLst>
              <a:ext uri="{FF2B5EF4-FFF2-40B4-BE49-F238E27FC236}">
                <a16:creationId xmlns:a16="http://schemas.microsoft.com/office/drawing/2014/main" id="{1BD52D02-8718-970B-AC8F-CF1A3128551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6930" t="27295" r="43763" b="42523"/>
          <a:stretch/>
        </p:blipFill>
        <p:spPr>
          <a:xfrm>
            <a:off x="6375125" y="2681776"/>
            <a:ext cx="2841883" cy="2069871"/>
          </a:xfrm>
          <a:prstGeom prst="rect">
            <a:avLst/>
          </a:prstGeom>
        </p:spPr>
      </p:pic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2D45C9F-AE0A-3769-8F75-49F7984447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4F86DD76-FEB6-BF19-764B-34979A604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65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6641242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66" descr="OverlapWeld_v2">
            <a:extLst>
              <a:ext uri="{FF2B5EF4-FFF2-40B4-BE49-F238E27FC236}">
                <a16:creationId xmlns:a16="http://schemas.microsoft.com/office/drawing/2014/main" id="{D44C9ACC-13E8-4ACD-A2D0-C3984B48742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817" b="21672"/>
          <a:stretch>
            <a:fillRect/>
          </a:stretch>
        </p:blipFill>
        <p:spPr bwMode="auto">
          <a:xfrm>
            <a:off x="4794967" y="1113702"/>
            <a:ext cx="1552575" cy="8032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21FF3D6F-1D26-4834-92E7-FC8F89FBABC3}"/>
              </a:ext>
            </a:extLst>
          </p:cNvPr>
          <p:cNvGrpSpPr/>
          <p:nvPr/>
        </p:nvGrpSpPr>
        <p:grpSpPr>
          <a:xfrm>
            <a:off x="6993925" y="1515341"/>
            <a:ext cx="3153400" cy="1432560"/>
            <a:chOff x="7384415" y="961906"/>
            <a:chExt cx="3153400" cy="1432560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6E6F7D48-A9E6-A12B-BF7D-F1D54A22F3BA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66DEED4A-37A9-5436-E427-B70767F11DE6}"/>
                </a:ext>
              </a:extLst>
            </p:cNvPr>
            <p:cNvSpPr/>
            <p:nvPr/>
          </p:nvSpPr>
          <p:spPr>
            <a:xfrm>
              <a:off x="8677181" y="977939"/>
              <a:ext cx="1860634" cy="3405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Editable SVG available.</a:t>
              </a:r>
            </a:p>
          </p:txBody>
        </p:sp>
      </p:grpSp>
      <p:pic>
        <p:nvPicPr>
          <p:cNvPr id="6" name="Grafik 5">
            <a:extLst>
              <a:ext uri="{FF2B5EF4-FFF2-40B4-BE49-F238E27FC236}">
                <a16:creationId xmlns:a16="http://schemas.microsoft.com/office/drawing/2014/main" id="{142B1EAF-010A-5C2D-67F6-437D75501D3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6930" t="27295" r="43763" b="42523"/>
          <a:stretch/>
        </p:blipFill>
        <p:spPr>
          <a:xfrm>
            <a:off x="6375125" y="2681776"/>
            <a:ext cx="2841883" cy="2069871"/>
          </a:xfrm>
          <a:prstGeom prst="rect">
            <a:avLst/>
          </a:prstGeom>
        </p:spPr>
      </p:pic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CB6251B5-3823-7E33-215D-CE2F2BFEDD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1FE86A1C-F5C5-C2AE-A2ED-0ABD505B9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66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9597657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67" descr="DoubleOverlapWeld1Side_v2">
            <a:extLst>
              <a:ext uri="{FF2B5EF4-FFF2-40B4-BE49-F238E27FC236}">
                <a16:creationId xmlns:a16="http://schemas.microsoft.com/office/drawing/2014/main" id="{A1A2DE47-4057-4700-BF6B-25851A1B793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0871" y="1085048"/>
            <a:ext cx="2539365" cy="123317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973028D0-52B0-6FAA-A546-841814326F94}"/>
              </a:ext>
            </a:extLst>
          </p:cNvPr>
          <p:cNvGrpSpPr/>
          <p:nvPr/>
        </p:nvGrpSpPr>
        <p:grpSpPr>
          <a:xfrm>
            <a:off x="6993925" y="1515341"/>
            <a:ext cx="3153400" cy="1432560"/>
            <a:chOff x="7384415" y="961906"/>
            <a:chExt cx="3153400" cy="1432560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A18822E0-B425-2BCA-1E12-CA8C26622262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A576B45D-C79A-9A47-862D-B890ABD45DAB}"/>
                </a:ext>
              </a:extLst>
            </p:cNvPr>
            <p:cNvSpPr/>
            <p:nvPr/>
          </p:nvSpPr>
          <p:spPr>
            <a:xfrm>
              <a:off x="8677181" y="977939"/>
              <a:ext cx="1860634" cy="3405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Editable SVG available.</a:t>
              </a:r>
            </a:p>
          </p:txBody>
        </p:sp>
      </p:grpSp>
      <p:pic>
        <p:nvPicPr>
          <p:cNvPr id="7" name="Grafik 6">
            <a:extLst>
              <a:ext uri="{FF2B5EF4-FFF2-40B4-BE49-F238E27FC236}">
                <a16:creationId xmlns:a16="http://schemas.microsoft.com/office/drawing/2014/main" id="{B31952B9-FA34-5F40-495B-CEF7DACABB2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8602" t="29402" r="28602" b="29402"/>
          <a:stretch/>
        </p:blipFill>
        <p:spPr>
          <a:xfrm>
            <a:off x="6258155" y="3127152"/>
            <a:ext cx="4149972" cy="2825262"/>
          </a:xfrm>
          <a:prstGeom prst="rect">
            <a:avLst/>
          </a:prstGeom>
        </p:spPr>
      </p:pic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C239C1B-3823-28CE-96C4-A143345AB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7D459175-898A-5DAD-A7C7-E491CB182C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67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7959112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50ABB613-37F5-4E46-BE8B-C98BA7665FC1}"/>
              </a:ext>
            </a:extLst>
          </p:cNvPr>
          <p:cNvGrpSpPr/>
          <p:nvPr/>
        </p:nvGrpSpPr>
        <p:grpSpPr>
          <a:xfrm>
            <a:off x="4386262" y="2952115"/>
            <a:ext cx="3419475" cy="953770"/>
            <a:chOff x="0" y="0"/>
            <a:chExt cx="3419475" cy="953770"/>
          </a:xfrm>
        </p:grpSpPr>
        <p:pic>
          <p:nvPicPr>
            <p:cNvPr id="3" name="Bild 168" descr="DoubleOverlapWeld1Side_v2">
              <a:extLst>
                <a:ext uri="{FF2B5EF4-FFF2-40B4-BE49-F238E27FC236}">
                  <a16:creationId xmlns:a16="http://schemas.microsoft.com/office/drawing/2014/main" id="{BFE5B9D7-633E-4BAD-BD35-7A61D6A2F23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41" t="29120" r="57536" b="14075"/>
            <a:stretch>
              <a:fillRect/>
            </a:stretch>
          </p:blipFill>
          <p:spPr bwMode="auto">
            <a:xfrm>
              <a:off x="0" y="9525"/>
              <a:ext cx="1200785" cy="9302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" name="Bild 169" descr="DoubleOverlapWeld1Side_v2">
              <a:extLst>
                <a:ext uri="{FF2B5EF4-FFF2-40B4-BE49-F238E27FC236}">
                  <a16:creationId xmlns:a16="http://schemas.microsoft.com/office/drawing/2014/main" id="{C7E46768-5B7B-4D52-A3A4-B09B709BA6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699" t="-9229" r="33762" b="50989"/>
            <a:stretch>
              <a:fillRect/>
            </a:stretch>
          </p:blipFill>
          <p:spPr bwMode="auto">
            <a:xfrm>
              <a:off x="2314575" y="0"/>
              <a:ext cx="1104900" cy="95377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C016A6E4-43F1-56EC-27D8-F021B7B5A222}"/>
              </a:ext>
            </a:extLst>
          </p:cNvPr>
          <p:cNvSpPr/>
          <p:nvPr/>
        </p:nvSpPr>
        <p:spPr>
          <a:xfrm>
            <a:off x="9676774" y="447982"/>
            <a:ext cx="2158116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Combined from Fig. 65/66.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F2F7B0B-FEE3-5845-C31F-F49DCD5733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1ACF5824-E293-2199-7600-DDCDDE3B6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68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5121470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70" descr="DoubleOverlapWeld2Sides_v2">
            <a:extLst>
              <a:ext uri="{FF2B5EF4-FFF2-40B4-BE49-F238E27FC236}">
                <a16:creationId xmlns:a16="http://schemas.microsoft.com/office/drawing/2014/main" id="{37ADBAB2-F33F-4B8E-B4A6-92C7F87A6CD7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1336" y="1095208"/>
            <a:ext cx="2485390" cy="12128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7E476E11-8E32-5C40-6966-9F19F41A16D4}"/>
              </a:ext>
            </a:extLst>
          </p:cNvPr>
          <p:cNvGrpSpPr/>
          <p:nvPr/>
        </p:nvGrpSpPr>
        <p:grpSpPr>
          <a:xfrm>
            <a:off x="6993925" y="1515341"/>
            <a:ext cx="3153400" cy="1432560"/>
            <a:chOff x="7384415" y="961906"/>
            <a:chExt cx="3153400" cy="1432560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757B94F4-5473-AE76-47E9-0B79CAD01810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C774B048-6B51-1AFF-49C1-E6E726ED2167}"/>
                </a:ext>
              </a:extLst>
            </p:cNvPr>
            <p:cNvSpPr/>
            <p:nvPr/>
          </p:nvSpPr>
          <p:spPr>
            <a:xfrm>
              <a:off x="8677181" y="977939"/>
              <a:ext cx="1860634" cy="3405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Editable SVG available.</a:t>
              </a:r>
            </a:p>
          </p:txBody>
        </p:sp>
      </p:grpSp>
      <p:pic>
        <p:nvPicPr>
          <p:cNvPr id="7" name="Grafik 6">
            <a:extLst>
              <a:ext uri="{FF2B5EF4-FFF2-40B4-BE49-F238E27FC236}">
                <a16:creationId xmlns:a16="http://schemas.microsoft.com/office/drawing/2014/main" id="{85397290-F2D9-D2FA-07F4-7EE0F264951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690" t="27295" r="29690" b="27295"/>
          <a:stretch/>
        </p:blipFill>
        <p:spPr>
          <a:xfrm>
            <a:off x="6317213" y="2678781"/>
            <a:ext cx="3938956" cy="3114216"/>
          </a:xfrm>
          <a:prstGeom prst="rect">
            <a:avLst/>
          </a:prstGeom>
        </p:spPr>
      </p:pic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ACF0899-5460-0242-4D97-E88BA36FF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A7E15DB4-B013-5B29-13AA-B3DE087D3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69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172718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9">
            <a:extLst>
              <a:ext uri="{FF2B5EF4-FFF2-40B4-BE49-F238E27FC236}">
                <a16:creationId xmlns:a16="http://schemas.microsoft.com/office/drawing/2014/main" id="{931A9648-80D3-456D-A1BF-E2F23A8A37BC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7142" y="875227"/>
            <a:ext cx="2158365" cy="1605915"/>
          </a:xfrm>
          <a:prstGeom prst="rect">
            <a:avLst/>
          </a:prstGeom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A0ABFAD3-E6B8-5170-33CF-9276770ED94E}"/>
              </a:ext>
            </a:extLst>
          </p:cNvPr>
          <p:cNvGrpSpPr/>
          <p:nvPr/>
        </p:nvGrpSpPr>
        <p:grpSpPr>
          <a:xfrm>
            <a:off x="7384415" y="858757"/>
            <a:ext cx="3442203" cy="1535709"/>
            <a:chOff x="7384415" y="858757"/>
            <a:chExt cx="3442203" cy="1535709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AD2C9BA3-0DE2-53B2-AEA9-114CC9EE83C5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1810AB5A-99BC-1D45-7AEF-1755D0984E07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5F945036-CBBC-6118-7188-3ECE49F7C2A9}"/>
              </a:ext>
            </a:extLst>
          </p:cNvPr>
          <p:cNvGrpSpPr/>
          <p:nvPr/>
        </p:nvGrpSpPr>
        <p:grpSpPr>
          <a:xfrm>
            <a:off x="6958464" y="2707467"/>
            <a:ext cx="2483274" cy="1981870"/>
            <a:chOff x="548139" y="1516842"/>
            <a:chExt cx="2483274" cy="1981870"/>
          </a:xfrm>
        </p:grpSpPr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7A99D8B5-DAD1-D97A-320F-78D9A2BC4CC7}"/>
                </a:ext>
              </a:extLst>
            </p:cNvPr>
            <p:cNvSpPr/>
            <p:nvPr/>
          </p:nvSpPr>
          <p:spPr>
            <a:xfrm>
              <a:off x="1932324" y="2040686"/>
              <a:ext cx="1099089" cy="116527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grpSp>
          <p:nvGrpSpPr>
            <p:cNvPr id="8" name="Gruppieren 7">
              <a:extLst>
                <a:ext uri="{FF2B5EF4-FFF2-40B4-BE49-F238E27FC236}">
                  <a16:creationId xmlns:a16="http://schemas.microsoft.com/office/drawing/2014/main" id="{26679019-55C1-11B3-F310-45D40A5D96B5}"/>
                </a:ext>
              </a:extLst>
            </p:cNvPr>
            <p:cNvGrpSpPr/>
            <p:nvPr/>
          </p:nvGrpSpPr>
          <p:grpSpPr>
            <a:xfrm>
              <a:off x="548139" y="1862356"/>
              <a:ext cx="2343020" cy="473188"/>
              <a:chOff x="1300294" y="2463743"/>
              <a:chExt cx="2343020" cy="473188"/>
            </a:xfrm>
          </p:grpSpPr>
          <p:sp>
            <p:nvSpPr>
              <p:cNvPr id="20" name="Halbbogen 19">
                <a:extLst>
                  <a:ext uri="{FF2B5EF4-FFF2-40B4-BE49-F238E27FC236}">
                    <a16:creationId xmlns:a16="http://schemas.microsoft.com/office/drawing/2014/main" id="{3864406B-6EC9-3DA0-937D-FDE49739C369}"/>
                  </a:ext>
                </a:extLst>
              </p:cNvPr>
              <p:cNvSpPr/>
              <p:nvPr/>
            </p:nvSpPr>
            <p:spPr>
              <a:xfrm rot="16200000">
                <a:off x="2763783" y="2057399"/>
                <a:ext cx="473188" cy="1285875"/>
              </a:xfrm>
              <a:prstGeom prst="blockArc">
                <a:avLst>
                  <a:gd name="adj1" fmla="val 10800000"/>
                  <a:gd name="adj2" fmla="val 21319993"/>
                  <a:gd name="adj3" fmla="val 12755"/>
                </a:avLst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Rechteck 20">
                <a:extLst>
                  <a:ext uri="{FF2B5EF4-FFF2-40B4-BE49-F238E27FC236}">
                    <a16:creationId xmlns:a16="http://schemas.microsoft.com/office/drawing/2014/main" id="{F64F8822-CC9F-E03F-53CC-28E22CFD0444}"/>
                  </a:ext>
                </a:extLst>
              </p:cNvPr>
              <p:cNvSpPr/>
              <p:nvPr/>
            </p:nvSpPr>
            <p:spPr>
              <a:xfrm>
                <a:off x="1300294" y="2642073"/>
                <a:ext cx="1099089" cy="116527"/>
              </a:xfrm>
              <a:prstGeom prst="rect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1781B845-F42C-693A-519F-1DD12D4078E9}"/>
                </a:ext>
              </a:extLst>
            </p:cNvPr>
            <p:cNvSpPr/>
            <p:nvPr/>
          </p:nvSpPr>
          <p:spPr>
            <a:xfrm>
              <a:off x="2248222" y="2274899"/>
              <a:ext cx="723577" cy="58264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grpSp>
          <p:nvGrpSpPr>
            <p:cNvPr id="10" name="Gruppieren 9">
              <a:extLst>
                <a:ext uri="{FF2B5EF4-FFF2-40B4-BE49-F238E27FC236}">
                  <a16:creationId xmlns:a16="http://schemas.microsoft.com/office/drawing/2014/main" id="{2AD8EB22-A219-BD14-CB6E-EBF43FCD6CC0}"/>
                </a:ext>
              </a:extLst>
            </p:cNvPr>
            <p:cNvGrpSpPr/>
            <p:nvPr/>
          </p:nvGrpSpPr>
          <p:grpSpPr>
            <a:xfrm flipH="1">
              <a:off x="548139" y="2995089"/>
              <a:ext cx="1366514" cy="200636"/>
              <a:chOff x="1605285" y="2709863"/>
              <a:chExt cx="1366514" cy="200636"/>
            </a:xfrm>
          </p:grpSpPr>
          <p:sp>
            <p:nvSpPr>
              <p:cNvPr id="18" name="Halbbogen 17">
                <a:extLst>
                  <a:ext uri="{FF2B5EF4-FFF2-40B4-BE49-F238E27FC236}">
                    <a16:creationId xmlns:a16="http://schemas.microsoft.com/office/drawing/2014/main" id="{CBAD2B33-C2CB-96D4-FB75-4194CE87A204}"/>
                  </a:ext>
                </a:extLst>
              </p:cNvPr>
              <p:cNvSpPr/>
              <p:nvPr/>
            </p:nvSpPr>
            <p:spPr>
              <a:xfrm rot="16200000">
                <a:off x="2147905" y="2167243"/>
                <a:ext cx="200636" cy="1285875"/>
              </a:xfrm>
              <a:prstGeom prst="blockArc">
                <a:avLst>
                  <a:gd name="adj1" fmla="val 10800000"/>
                  <a:gd name="adj2" fmla="val 21066720"/>
                  <a:gd name="adj3" fmla="val 30388"/>
                </a:avLst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9" name="Rechteck 18">
                <a:extLst>
                  <a:ext uri="{FF2B5EF4-FFF2-40B4-BE49-F238E27FC236}">
                    <a16:creationId xmlns:a16="http://schemas.microsoft.com/office/drawing/2014/main" id="{83FC6E54-6ACE-8BDA-8C73-A88E28385D28}"/>
                  </a:ext>
                </a:extLst>
              </p:cNvPr>
              <p:cNvSpPr/>
              <p:nvPr/>
            </p:nvSpPr>
            <p:spPr>
              <a:xfrm>
                <a:off x="2248222" y="2849854"/>
                <a:ext cx="723577" cy="58264"/>
              </a:xfrm>
              <a:prstGeom prst="rect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7C1B44E1-1A6E-E488-2AE4-F13952CB3A0E}"/>
                </a:ext>
              </a:extLst>
            </p:cNvPr>
            <p:cNvSpPr/>
            <p:nvPr/>
          </p:nvSpPr>
          <p:spPr>
            <a:xfrm>
              <a:off x="1271716" y="3253245"/>
              <a:ext cx="1099089" cy="116527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pic>
          <p:nvPicPr>
            <p:cNvPr id="12" name="Bild 13" descr="Lead_and_pitch">
              <a:extLst>
                <a:ext uri="{FF2B5EF4-FFF2-40B4-BE49-F238E27FC236}">
                  <a16:creationId xmlns:a16="http://schemas.microsoft.com/office/drawing/2014/main" id="{58D95B61-C6FB-D271-A116-6FCD2DF898A5}"/>
                </a:ext>
              </a:extLst>
            </p:cNvPr>
            <p:cNvPicPr/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025" t="4737" r="60509" b="16210"/>
            <a:stretch/>
          </p:blipFill>
          <p:spPr bwMode="auto">
            <a:xfrm>
              <a:off x="2540477" y="1920947"/>
              <a:ext cx="139065" cy="5403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" name="Bild 13" descr="Lead_and_pitch">
              <a:extLst>
                <a:ext uri="{FF2B5EF4-FFF2-40B4-BE49-F238E27FC236}">
                  <a16:creationId xmlns:a16="http://schemas.microsoft.com/office/drawing/2014/main" id="{A1486D4B-6B4C-3904-1D3D-AE7563DC918A}"/>
                </a:ext>
              </a:extLst>
            </p:cNvPr>
            <p:cNvPicPr/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025" t="4737" r="60509" b="16210"/>
            <a:stretch/>
          </p:blipFill>
          <p:spPr bwMode="auto">
            <a:xfrm>
              <a:off x="2039620" y="1814725"/>
              <a:ext cx="139065" cy="61073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" name="Bild 13" descr="Lead_and_pitch">
              <a:extLst>
                <a:ext uri="{FF2B5EF4-FFF2-40B4-BE49-F238E27FC236}">
                  <a16:creationId xmlns:a16="http://schemas.microsoft.com/office/drawing/2014/main" id="{58E7AFD6-EA31-A0D0-CFDB-0C086810D170}"/>
                </a:ext>
              </a:extLst>
            </p:cNvPr>
            <p:cNvPicPr/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025" t="4737" r="60509" b="16210"/>
            <a:stretch/>
          </p:blipFill>
          <p:spPr bwMode="auto">
            <a:xfrm>
              <a:off x="1363345" y="2887975"/>
              <a:ext cx="139065" cy="61073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" name="Rechteckige Legende 23">
              <a:extLst>
                <a:ext uri="{FF2B5EF4-FFF2-40B4-BE49-F238E27FC236}">
                  <a16:creationId xmlns:a16="http://schemas.microsoft.com/office/drawing/2014/main" id="{462E60D3-0EF6-EF5E-7FB0-BDAA00DF7A5E}"/>
                </a:ext>
              </a:extLst>
            </p:cNvPr>
            <p:cNvSpPr/>
            <p:nvPr/>
          </p:nvSpPr>
          <p:spPr>
            <a:xfrm>
              <a:off x="2056897" y="1516842"/>
              <a:ext cx="191325" cy="246221"/>
            </a:xfrm>
            <a:prstGeom prst="wedgeRectCallout">
              <a:avLst/>
            </a:prstGeom>
            <a:solidFill>
              <a:schemeClr val="bg1"/>
            </a:solidFill>
            <a:ln w="19050">
              <a:solidFill>
                <a:schemeClr val="tx2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36000" tIns="0" rIns="3600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2"/>
                  </a:solidFill>
                </a:rPr>
                <a:t>A</a:t>
              </a:r>
            </a:p>
          </p:txBody>
        </p:sp>
        <p:sp>
          <p:nvSpPr>
            <p:cNvPr id="16" name="Rechteckige Legende 24">
              <a:extLst>
                <a:ext uri="{FF2B5EF4-FFF2-40B4-BE49-F238E27FC236}">
                  <a16:creationId xmlns:a16="http://schemas.microsoft.com/office/drawing/2014/main" id="{6DA67249-D13A-3E43-8356-568872D38668}"/>
                </a:ext>
              </a:extLst>
            </p:cNvPr>
            <p:cNvSpPr/>
            <p:nvPr/>
          </p:nvSpPr>
          <p:spPr>
            <a:xfrm>
              <a:off x="2540477" y="1616134"/>
              <a:ext cx="191325" cy="246221"/>
            </a:xfrm>
            <a:prstGeom prst="wedgeRectCallout">
              <a:avLst/>
            </a:prstGeom>
            <a:solidFill>
              <a:schemeClr val="bg1"/>
            </a:solidFill>
            <a:ln w="19050">
              <a:solidFill>
                <a:schemeClr val="tx2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36000" tIns="0" rIns="3600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2"/>
                  </a:solidFill>
                </a:rPr>
                <a:t>B</a:t>
              </a:r>
            </a:p>
          </p:txBody>
        </p:sp>
        <p:sp>
          <p:nvSpPr>
            <p:cNvPr id="17" name="Rechteckige Legende 25">
              <a:extLst>
                <a:ext uri="{FF2B5EF4-FFF2-40B4-BE49-F238E27FC236}">
                  <a16:creationId xmlns:a16="http://schemas.microsoft.com/office/drawing/2014/main" id="{BAB9B9F7-FFD4-4251-F982-ADAFE88C74E7}"/>
                </a:ext>
              </a:extLst>
            </p:cNvPr>
            <p:cNvSpPr/>
            <p:nvPr/>
          </p:nvSpPr>
          <p:spPr>
            <a:xfrm>
              <a:off x="1374981" y="2595603"/>
              <a:ext cx="181707" cy="246221"/>
            </a:xfrm>
            <a:prstGeom prst="wedgeRectCallout">
              <a:avLst/>
            </a:prstGeom>
            <a:solidFill>
              <a:schemeClr val="bg1"/>
            </a:solidFill>
            <a:ln w="19050">
              <a:solidFill>
                <a:schemeClr val="tx2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36000" tIns="0" rIns="3600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2"/>
                  </a:solidFill>
                </a:rPr>
                <a:t>C</a:t>
              </a:r>
            </a:p>
          </p:txBody>
        </p:sp>
      </p:grpSp>
      <p:sp>
        <p:nvSpPr>
          <p:cNvPr id="22" name="Fußzeilenplatzhalter 21">
            <a:extLst>
              <a:ext uri="{FF2B5EF4-FFF2-40B4-BE49-F238E27FC236}">
                <a16:creationId xmlns:a16="http://schemas.microsoft.com/office/drawing/2014/main" id="{E569B554-8912-0D74-A8CF-08BA20D8C2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25" name="Foliennummernplatzhalter 24">
            <a:extLst>
              <a:ext uri="{FF2B5EF4-FFF2-40B4-BE49-F238E27FC236}">
                <a16:creationId xmlns:a16="http://schemas.microsoft.com/office/drawing/2014/main" id="{CCC0BC7D-E90E-BABB-9B17-75AF61653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6400085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D9BAED17-90FE-43B0-8478-39B794451FBF}"/>
              </a:ext>
            </a:extLst>
          </p:cNvPr>
          <p:cNvGrpSpPr/>
          <p:nvPr/>
        </p:nvGrpSpPr>
        <p:grpSpPr>
          <a:xfrm>
            <a:off x="4741545" y="3022917"/>
            <a:ext cx="2708910" cy="812165"/>
            <a:chOff x="0" y="0"/>
            <a:chExt cx="2708910" cy="812165"/>
          </a:xfrm>
        </p:grpSpPr>
        <p:pic>
          <p:nvPicPr>
            <p:cNvPr id="3" name="Bild 171" descr="DoubleOverlapWeld2Sides_v2">
              <a:extLst>
                <a:ext uri="{FF2B5EF4-FFF2-40B4-BE49-F238E27FC236}">
                  <a16:creationId xmlns:a16="http://schemas.microsoft.com/office/drawing/2014/main" id="{AF80B0CF-784A-4D57-921F-3401A5144EE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043" r="50000" b="45949"/>
            <a:stretch>
              <a:fillRect/>
            </a:stretch>
          </p:blipFill>
          <p:spPr bwMode="auto">
            <a:xfrm>
              <a:off x="0" y="0"/>
              <a:ext cx="1291590" cy="81216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" name="Bild 172" descr="DoubleOverlapWeld2Sides_v2">
              <a:extLst>
                <a:ext uri="{FF2B5EF4-FFF2-40B4-BE49-F238E27FC236}">
                  <a16:creationId xmlns:a16="http://schemas.microsoft.com/office/drawing/2014/main" id="{39C5CDFD-7FBD-4302-B63D-ABF90EDD11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043" t="54051" r="50000" b="-3566"/>
            <a:stretch>
              <a:fillRect/>
            </a:stretch>
          </p:blipFill>
          <p:spPr bwMode="auto">
            <a:xfrm>
              <a:off x="1428750" y="0"/>
              <a:ext cx="1280160" cy="73723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920CE6F2-03D1-C741-9514-0259C4757B56}"/>
              </a:ext>
            </a:extLst>
          </p:cNvPr>
          <p:cNvSpPr/>
          <p:nvPr/>
        </p:nvSpPr>
        <p:spPr>
          <a:xfrm>
            <a:off x="10047979" y="447982"/>
            <a:ext cx="1415705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Cut from Fig. 69.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93CDC07-0186-E99D-F020-F5C8CBC5A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5C4F949F-C5F0-9865-82C5-5625E1F8D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70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1320182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86" descr="YJoint_v2">
            <a:extLst>
              <a:ext uri="{FF2B5EF4-FFF2-40B4-BE49-F238E27FC236}">
                <a16:creationId xmlns:a16="http://schemas.microsoft.com/office/drawing/2014/main" id="{1863A903-027F-4D2F-9AFA-85EAC7E2A6B2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4528" y="1169900"/>
            <a:ext cx="2286635" cy="140398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949CA43C-21DE-BFB2-3219-46FCEBAD8019}"/>
              </a:ext>
            </a:extLst>
          </p:cNvPr>
          <p:cNvGrpSpPr/>
          <p:nvPr/>
        </p:nvGrpSpPr>
        <p:grpSpPr>
          <a:xfrm>
            <a:off x="6993925" y="1515341"/>
            <a:ext cx="3153400" cy="1432560"/>
            <a:chOff x="7384415" y="961906"/>
            <a:chExt cx="3153400" cy="1432560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3458020B-23AC-80F0-2180-AD90B2F08459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ECF9DD7A-D079-F502-93F2-4E7BFDC02067}"/>
                </a:ext>
              </a:extLst>
            </p:cNvPr>
            <p:cNvSpPr/>
            <p:nvPr/>
          </p:nvSpPr>
          <p:spPr>
            <a:xfrm>
              <a:off x="8677181" y="977939"/>
              <a:ext cx="1860634" cy="3405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Editable SVG available.</a:t>
              </a:r>
            </a:p>
          </p:txBody>
        </p:sp>
      </p:grpSp>
      <p:pic>
        <p:nvPicPr>
          <p:cNvPr id="7" name="Grafik 6">
            <a:extLst>
              <a:ext uri="{FF2B5EF4-FFF2-40B4-BE49-F238E27FC236}">
                <a16:creationId xmlns:a16="http://schemas.microsoft.com/office/drawing/2014/main" id="{D5CBBA4F-71CA-618F-CC2E-F73FAD381D9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31" t="34530" r="15908" b="18291"/>
          <a:stretch/>
        </p:blipFill>
        <p:spPr>
          <a:xfrm>
            <a:off x="5439507" y="2857917"/>
            <a:ext cx="5251940" cy="3235569"/>
          </a:xfrm>
          <a:prstGeom prst="rect">
            <a:avLst/>
          </a:prstGeom>
        </p:spPr>
      </p:pic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9858C03-7E54-1248-CC9E-CB4D5FCB2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5ACF3C0B-F175-D9BD-E194-9A803476E7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71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0094669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CF1AE7D3-D154-4D47-87A5-C1F61DCE6F55}"/>
              </a:ext>
            </a:extLst>
          </p:cNvPr>
          <p:cNvGrpSpPr/>
          <p:nvPr/>
        </p:nvGrpSpPr>
        <p:grpSpPr>
          <a:xfrm>
            <a:off x="4901565" y="2898457"/>
            <a:ext cx="2388870" cy="1061085"/>
            <a:chOff x="0" y="0"/>
            <a:chExt cx="2388870" cy="1061085"/>
          </a:xfrm>
        </p:grpSpPr>
        <p:pic>
          <p:nvPicPr>
            <p:cNvPr id="3" name="Bild 187" descr="YJoint_v2">
              <a:extLst>
                <a:ext uri="{FF2B5EF4-FFF2-40B4-BE49-F238E27FC236}">
                  <a16:creationId xmlns:a16="http://schemas.microsoft.com/office/drawing/2014/main" id="{54EA128B-AEC1-4E09-91C4-04DA21C97A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61" t="33505" r="44983"/>
            <a:stretch>
              <a:fillRect/>
            </a:stretch>
          </p:blipFill>
          <p:spPr bwMode="auto">
            <a:xfrm>
              <a:off x="0" y="0"/>
              <a:ext cx="1164590" cy="10610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" name="Bild 188" descr="YJoint_v2">
              <a:extLst>
                <a:ext uri="{FF2B5EF4-FFF2-40B4-BE49-F238E27FC236}">
                  <a16:creationId xmlns:a16="http://schemas.microsoft.com/office/drawing/2014/main" id="{E692DFB1-7A01-4528-9EC5-D415A20871D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794" t="33505" r="821"/>
            <a:stretch>
              <a:fillRect/>
            </a:stretch>
          </p:blipFill>
          <p:spPr bwMode="auto">
            <a:xfrm>
              <a:off x="1276350" y="0"/>
              <a:ext cx="1112520" cy="106108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795D2F73-53E4-7A8A-BD13-265D4153850B}"/>
              </a:ext>
            </a:extLst>
          </p:cNvPr>
          <p:cNvSpPr/>
          <p:nvPr/>
        </p:nvSpPr>
        <p:spPr>
          <a:xfrm>
            <a:off x="10047979" y="447982"/>
            <a:ext cx="1415705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Cut from Fig. 71.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8B44EE5-4D4D-A995-9E14-ADCC15EA1E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E2A87C17-A3CF-7723-B0E5-B06112787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72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0319342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90" descr="KJoint_v2">
            <a:extLst>
              <a:ext uri="{FF2B5EF4-FFF2-40B4-BE49-F238E27FC236}">
                <a16:creationId xmlns:a16="http://schemas.microsoft.com/office/drawing/2014/main" id="{8B4B20FF-CD08-4A7F-80EE-B8B493E572A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973" y="1007578"/>
            <a:ext cx="2668270" cy="138811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B39187E2-5DF2-48EC-E794-56F2B4D1A334}"/>
              </a:ext>
            </a:extLst>
          </p:cNvPr>
          <p:cNvGrpSpPr/>
          <p:nvPr/>
        </p:nvGrpSpPr>
        <p:grpSpPr>
          <a:xfrm>
            <a:off x="6993925" y="1515341"/>
            <a:ext cx="3153400" cy="1432560"/>
            <a:chOff x="7384415" y="961906"/>
            <a:chExt cx="3153400" cy="1432560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6AA995BF-C038-9BFA-9B9C-DCDDE88522E5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AACE2B55-89D6-A90E-198D-D5A09861FF9A}"/>
                </a:ext>
              </a:extLst>
            </p:cNvPr>
            <p:cNvSpPr/>
            <p:nvPr/>
          </p:nvSpPr>
          <p:spPr>
            <a:xfrm>
              <a:off x="8677181" y="977939"/>
              <a:ext cx="1860634" cy="3405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Editable SVG available.</a:t>
              </a:r>
            </a:p>
          </p:txBody>
        </p:sp>
      </p:grpSp>
      <p:pic>
        <p:nvPicPr>
          <p:cNvPr id="7" name="Grafik 6">
            <a:extLst>
              <a:ext uri="{FF2B5EF4-FFF2-40B4-BE49-F238E27FC236}">
                <a16:creationId xmlns:a16="http://schemas.microsoft.com/office/drawing/2014/main" id="{2C1471C9-4E20-3084-09BF-EF99AC74FE1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33801" t="32820" r="11314" b="14692"/>
          <a:stretch/>
        </p:blipFill>
        <p:spPr>
          <a:xfrm>
            <a:off x="5672002" y="2662517"/>
            <a:ext cx="5322278" cy="3599591"/>
          </a:xfrm>
          <a:prstGeom prst="rect">
            <a:avLst/>
          </a:prstGeom>
        </p:spPr>
      </p:pic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CCCB663-A32D-3BB4-FD2C-FA2C7E6391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CE47587D-8D6A-0C62-D309-2CBE12E27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73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0572950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91" descr="KJoint_v2">
            <a:extLst>
              <a:ext uri="{FF2B5EF4-FFF2-40B4-BE49-F238E27FC236}">
                <a16:creationId xmlns:a16="http://schemas.microsoft.com/office/drawing/2014/main" id="{64DC80C1-83A7-412F-826F-2353AAAF5DE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434"/>
          <a:stretch>
            <a:fillRect/>
          </a:stretch>
        </p:blipFill>
        <p:spPr bwMode="auto">
          <a:xfrm>
            <a:off x="3783438" y="1211175"/>
            <a:ext cx="2549525" cy="102044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01E2F482-23C5-A756-2864-E3C94F424A3A}"/>
              </a:ext>
            </a:extLst>
          </p:cNvPr>
          <p:cNvGrpSpPr/>
          <p:nvPr/>
        </p:nvGrpSpPr>
        <p:grpSpPr>
          <a:xfrm>
            <a:off x="6993925" y="1515341"/>
            <a:ext cx="3153400" cy="1432560"/>
            <a:chOff x="7384415" y="961906"/>
            <a:chExt cx="3153400" cy="1432560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F2A4A8D3-FF34-FAD5-5F4A-FB6223D9507E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8E10F429-E30E-FD8B-1512-56EDE916A639}"/>
                </a:ext>
              </a:extLst>
            </p:cNvPr>
            <p:cNvSpPr/>
            <p:nvPr/>
          </p:nvSpPr>
          <p:spPr>
            <a:xfrm>
              <a:off x="8677181" y="977939"/>
              <a:ext cx="1860634" cy="3405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Editable SVG available.</a:t>
              </a:r>
            </a:p>
          </p:txBody>
        </p:sp>
      </p:grpSp>
      <p:pic>
        <p:nvPicPr>
          <p:cNvPr id="6" name="Grafik 5">
            <a:extLst>
              <a:ext uri="{FF2B5EF4-FFF2-40B4-BE49-F238E27FC236}">
                <a16:creationId xmlns:a16="http://schemas.microsoft.com/office/drawing/2014/main" id="{270E0FB8-CBE9-DAED-059E-FBD5B204B46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33801" t="32820" r="11314" b="14692"/>
          <a:stretch/>
        </p:blipFill>
        <p:spPr>
          <a:xfrm>
            <a:off x="5672002" y="2662517"/>
            <a:ext cx="5322278" cy="3599591"/>
          </a:xfrm>
          <a:prstGeom prst="rect">
            <a:avLst/>
          </a:prstGeom>
        </p:spPr>
      </p:pic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80A93959-F6A4-AC3D-A361-73BED02A7D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01A7D9C7-77A0-CEF3-E85A-0DA882D2FE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74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385426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92" descr="CruciformJoint_v2">
            <a:extLst>
              <a:ext uri="{FF2B5EF4-FFF2-40B4-BE49-F238E27FC236}">
                <a16:creationId xmlns:a16="http://schemas.microsoft.com/office/drawing/2014/main" id="{3BB89FA5-23C1-4CF0-8BA2-BB87B4C4ECB8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1100" y="2511108"/>
            <a:ext cx="2209800" cy="183578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2C5F7AD2-E272-7A54-A2D5-980051FF463A}"/>
              </a:ext>
            </a:extLst>
          </p:cNvPr>
          <p:cNvSpPr/>
          <p:nvPr/>
        </p:nvSpPr>
        <p:spPr>
          <a:xfrm>
            <a:off x="9629095" y="447982"/>
            <a:ext cx="2253478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Can be derived from Fig. 71.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1AFEFEB-F135-ED4D-1D40-F4D9A1D536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DAA8CD0-5876-524A-0FE4-5F974D558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75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750036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3FDC44EF-BC96-47E9-AC6D-DE6816F25419}"/>
              </a:ext>
            </a:extLst>
          </p:cNvPr>
          <p:cNvGrpSpPr/>
          <p:nvPr/>
        </p:nvGrpSpPr>
        <p:grpSpPr>
          <a:xfrm>
            <a:off x="5206682" y="2673985"/>
            <a:ext cx="1778635" cy="1510030"/>
            <a:chOff x="0" y="0"/>
            <a:chExt cx="1778635" cy="1510030"/>
          </a:xfrm>
        </p:grpSpPr>
        <p:pic>
          <p:nvPicPr>
            <p:cNvPr id="3" name="Bild 193" descr="CruciformJoint_v2">
              <a:extLst>
                <a:ext uri="{FF2B5EF4-FFF2-40B4-BE49-F238E27FC236}">
                  <a16:creationId xmlns:a16="http://schemas.microsoft.com/office/drawing/2014/main" id="{043F02C4-07F6-43DC-9FE5-042069788C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519" t="18349" r="4959" b="43590"/>
            <a:stretch>
              <a:fillRect/>
            </a:stretch>
          </p:blipFill>
          <p:spPr bwMode="auto">
            <a:xfrm>
              <a:off x="933450" y="0"/>
              <a:ext cx="838835" cy="7194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" name="Bild 194" descr="CruciformJoint_v2">
              <a:extLst>
                <a:ext uri="{FF2B5EF4-FFF2-40B4-BE49-F238E27FC236}">
                  <a16:creationId xmlns:a16="http://schemas.microsoft.com/office/drawing/2014/main" id="{B3FDDA92-6706-481D-8DAB-5C62C292CD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10" t="18349" r="44447" b="43590"/>
            <a:stretch>
              <a:fillRect/>
            </a:stretch>
          </p:blipFill>
          <p:spPr bwMode="auto">
            <a:xfrm>
              <a:off x="0" y="47625"/>
              <a:ext cx="821690" cy="7194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" name="Bild 196" descr="CruciformJoint_v2">
              <a:extLst>
                <a:ext uri="{FF2B5EF4-FFF2-40B4-BE49-F238E27FC236}">
                  <a16:creationId xmlns:a16="http://schemas.microsoft.com/office/drawing/2014/main" id="{416A0953-0AA7-4FF4-AA3E-714CA0D47A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478" t="53860" b="8365"/>
            <a:stretch>
              <a:fillRect/>
            </a:stretch>
          </p:blipFill>
          <p:spPr bwMode="auto">
            <a:xfrm>
              <a:off x="933450" y="752475"/>
              <a:ext cx="845185" cy="7194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" name="Bild 197" descr="CruciformJoint_v2">
              <a:extLst>
                <a:ext uri="{FF2B5EF4-FFF2-40B4-BE49-F238E27FC236}">
                  <a16:creationId xmlns:a16="http://schemas.microsoft.com/office/drawing/2014/main" id="{D1E94714-621A-4FA8-884A-289CB0CA62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822" t="53860" r="35434" b="8365"/>
            <a:stretch>
              <a:fillRect/>
            </a:stretch>
          </p:blipFill>
          <p:spPr bwMode="auto">
            <a:xfrm>
              <a:off x="0" y="790575"/>
              <a:ext cx="828040" cy="71945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EC152307-C7ED-3B43-D2E5-30285B42A6CC}"/>
              </a:ext>
            </a:extLst>
          </p:cNvPr>
          <p:cNvSpPr/>
          <p:nvPr/>
        </p:nvSpPr>
        <p:spPr>
          <a:xfrm>
            <a:off x="9629095" y="447982"/>
            <a:ext cx="2253478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Can be derived from Fig. 71.</a:t>
            </a:r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123D23D2-989B-58A2-1DD2-8910639D06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965A0964-5EB0-F280-7A9D-179A14931F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76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2564726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5">
            <a:extLst>
              <a:ext uri="{FF2B5EF4-FFF2-40B4-BE49-F238E27FC236}">
                <a16:creationId xmlns:a16="http://schemas.microsoft.com/office/drawing/2014/main" id="{D186B78D-1A5B-4E0F-BF33-FE21DEC4276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8045" y="1178231"/>
            <a:ext cx="2835910" cy="1158240"/>
          </a:xfrm>
          <a:prstGeom prst="rect">
            <a:avLst/>
          </a:prstGeom>
        </p:spPr>
      </p:pic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7F012ABE-C8D1-3F54-A5D2-E5CD4A4B346A}"/>
              </a:ext>
            </a:extLst>
          </p:cNvPr>
          <p:cNvGrpSpPr/>
          <p:nvPr/>
        </p:nvGrpSpPr>
        <p:grpSpPr>
          <a:xfrm>
            <a:off x="8021567" y="1075083"/>
            <a:ext cx="3442203" cy="1535709"/>
            <a:chOff x="7384415" y="858757"/>
            <a:chExt cx="3442203" cy="1535709"/>
          </a:xfrm>
        </p:grpSpPr>
        <p:sp>
          <p:nvSpPr>
            <p:cNvPr id="7" name="Pfeil: gebogen 6">
              <a:extLst>
                <a:ext uri="{FF2B5EF4-FFF2-40B4-BE49-F238E27FC236}">
                  <a16:creationId xmlns:a16="http://schemas.microsoft.com/office/drawing/2014/main" id="{102EB3CA-9597-556B-9730-6848A7C09708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Rechteck: abgerundete Ecken 7">
              <a:extLst>
                <a:ext uri="{FF2B5EF4-FFF2-40B4-BE49-F238E27FC236}">
                  <a16:creationId xmlns:a16="http://schemas.microsoft.com/office/drawing/2014/main" id="{12F97BC1-08D2-24F0-D677-3A76D304745E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BF872A03-BF26-A310-BC9C-F79D1F0C8205}"/>
              </a:ext>
            </a:extLst>
          </p:cNvPr>
          <p:cNvGrpSpPr>
            <a:grpSpLocks noChangeAspect="1"/>
          </p:cNvGrpSpPr>
          <p:nvPr/>
        </p:nvGrpSpPr>
        <p:grpSpPr>
          <a:xfrm>
            <a:off x="6449771" y="918628"/>
            <a:ext cx="5151462" cy="4761141"/>
            <a:chOff x="-500787" y="-114079"/>
            <a:chExt cx="6847727" cy="6328882"/>
          </a:xfrm>
        </p:grpSpPr>
        <p:sp>
          <p:nvSpPr>
            <p:cNvPr id="28" name="Block Arc 6">
              <a:extLst>
                <a:ext uri="{FF2B5EF4-FFF2-40B4-BE49-F238E27FC236}">
                  <a16:creationId xmlns:a16="http://schemas.microsoft.com/office/drawing/2014/main" id="{7ABF4BA9-4AB9-9980-F36B-1B101A5858CB}"/>
                </a:ext>
              </a:extLst>
            </p:cNvPr>
            <p:cNvSpPr/>
            <p:nvPr/>
          </p:nvSpPr>
          <p:spPr>
            <a:xfrm rot="10800000">
              <a:off x="-500787" y="-114079"/>
              <a:ext cx="6847727" cy="5337423"/>
            </a:xfrm>
            <a:prstGeom prst="blockArc">
              <a:avLst>
                <a:gd name="adj1" fmla="val 12865127"/>
                <a:gd name="adj2" fmla="val 19501939"/>
                <a:gd name="adj3" fmla="val 11947"/>
              </a:avLst>
            </a:prstGeom>
            <a:solidFill>
              <a:srgbClr val="99CC6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9" name="Freeform: Shape 9">
              <a:extLst>
                <a:ext uri="{FF2B5EF4-FFF2-40B4-BE49-F238E27FC236}">
                  <a16:creationId xmlns:a16="http://schemas.microsoft.com/office/drawing/2014/main" id="{67612A92-1BE7-CC92-1A9C-383C59C07BA2}"/>
                </a:ext>
              </a:extLst>
            </p:cNvPr>
            <p:cNvSpPr/>
            <p:nvPr/>
          </p:nvSpPr>
          <p:spPr>
            <a:xfrm>
              <a:off x="2149947" y="5069234"/>
              <a:ext cx="863030" cy="554805"/>
            </a:xfrm>
            <a:custGeom>
              <a:avLst/>
              <a:gdLst>
                <a:gd name="connsiteX0" fmla="*/ 0 w 863030"/>
                <a:gd name="connsiteY0" fmla="*/ 549668 h 554805"/>
                <a:gd name="connsiteX1" fmla="*/ 71920 w 863030"/>
                <a:gd name="connsiteY1" fmla="*/ 0 h 554805"/>
                <a:gd name="connsiteX2" fmla="*/ 863030 w 863030"/>
                <a:gd name="connsiteY2" fmla="*/ 66782 h 554805"/>
                <a:gd name="connsiteX3" fmla="*/ 842481 w 863030"/>
                <a:gd name="connsiteY3" fmla="*/ 554805 h 554805"/>
                <a:gd name="connsiteX4" fmla="*/ 0 w 863030"/>
                <a:gd name="connsiteY4" fmla="*/ 549668 h 554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3030" h="554805">
                  <a:moveTo>
                    <a:pt x="0" y="549668"/>
                  </a:moveTo>
                  <a:lnTo>
                    <a:pt x="71920" y="0"/>
                  </a:lnTo>
                  <a:lnTo>
                    <a:pt x="863030" y="66782"/>
                  </a:lnTo>
                  <a:lnTo>
                    <a:pt x="842481" y="554805"/>
                  </a:lnTo>
                  <a:lnTo>
                    <a:pt x="0" y="549668"/>
                  </a:lnTo>
                  <a:close/>
                </a:path>
              </a:pathLst>
            </a:custGeom>
            <a:solidFill>
              <a:srgbClr val="FF808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7">
              <a:extLst>
                <a:ext uri="{FF2B5EF4-FFF2-40B4-BE49-F238E27FC236}">
                  <a16:creationId xmlns:a16="http://schemas.microsoft.com/office/drawing/2014/main" id="{0C9C0A51-F170-2CCF-2820-BD3C7C3F304A}"/>
                </a:ext>
              </a:extLst>
            </p:cNvPr>
            <p:cNvSpPr/>
            <p:nvPr/>
          </p:nvSpPr>
          <p:spPr>
            <a:xfrm>
              <a:off x="131075" y="5531571"/>
              <a:ext cx="5208998" cy="683232"/>
            </a:xfrm>
            <a:prstGeom prst="rect">
              <a:avLst/>
            </a:prstGeom>
            <a:solidFill>
              <a:srgbClr val="E6E6FF"/>
            </a:solidFill>
            <a:ln w="19050">
              <a:solidFill>
                <a:srgbClr val="A5BCD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Arc 5">
              <a:extLst>
                <a:ext uri="{FF2B5EF4-FFF2-40B4-BE49-F238E27FC236}">
                  <a16:creationId xmlns:a16="http://schemas.microsoft.com/office/drawing/2014/main" id="{C09A2F0B-2A91-2C25-5DC7-7C630F8C7DE2}"/>
                </a:ext>
              </a:extLst>
            </p:cNvPr>
            <p:cNvSpPr/>
            <p:nvPr/>
          </p:nvSpPr>
          <p:spPr>
            <a:xfrm rot="10800000">
              <a:off x="151624" y="1231833"/>
              <a:ext cx="5506948" cy="3724383"/>
            </a:xfrm>
            <a:prstGeom prst="arc">
              <a:avLst>
                <a:gd name="adj1" fmla="val 12005298"/>
                <a:gd name="adj2" fmla="val 13757177"/>
              </a:avLst>
            </a:prstGeom>
            <a:ln w="28575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3600">
                <a:solidFill>
                  <a:srgbClr val="FF0000"/>
                </a:solidFill>
              </a:endParaRPr>
            </a:p>
          </p:txBody>
        </p:sp>
        <p:cxnSp>
          <p:nvCxnSpPr>
            <p:cNvPr id="32" name="Straight Connector 11">
              <a:extLst>
                <a:ext uri="{FF2B5EF4-FFF2-40B4-BE49-F238E27FC236}">
                  <a16:creationId xmlns:a16="http://schemas.microsoft.com/office/drawing/2014/main" id="{19F44F27-463F-FC56-6A83-CD477BD19A6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28816" y="5873187"/>
              <a:ext cx="3302791" cy="0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14">
              <a:extLst>
                <a:ext uri="{FF2B5EF4-FFF2-40B4-BE49-F238E27FC236}">
                  <a16:creationId xmlns:a16="http://schemas.microsoft.com/office/drawing/2014/main" id="{4452452D-E998-B3A9-E75D-D78E73B392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>
            <a:xfrm flipH="1" flipV="1">
              <a:off x="3557754" y="4535214"/>
              <a:ext cx="157656" cy="59909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15">
              <a:extLst>
                <a:ext uri="{FF2B5EF4-FFF2-40B4-BE49-F238E27FC236}">
                  <a16:creationId xmlns:a16="http://schemas.microsoft.com/office/drawing/2014/main" id="{C01A3659-48CD-C363-E9EC-97FBFB63B97B}"/>
                </a:ext>
              </a:extLst>
            </p:cNvPr>
            <p:cNvSpPr txBox="1"/>
            <p:nvPr/>
          </p:nvSpPr>
          <p:spPr>
            <a:xfrm rot="20742338">
              <a:off x="3590817" y="4496377"/>
              <a:ext cx="42672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t</a:t>
              </a:r>
              <a:r>
                <a:rPr lang="en-US" sz="2800" baseline="-25000" dirty="0"/>
                <a:t>1</a:t>
              </a:r>
            </a:p>
          </p:txBody>
        </p:sp>
        <p:grpSp>
          <p:nvGrpSpPr>
            <p:cNvPr id="35" name="Group 27">
              <a:extLst>
                <a:ext uri="{FF2B5EF4-FFF2-40B4-BE49-F238E27FC236}">
                  <a16:creationId xmlns:a16="http://schemas.microsoft.com/office/drawing/2014/main" id="{5BFC4A51-DC56-6885-E0A0-F02C01BA33DC}"/>
                </a:ext>
              </a:extLst>
            </p:cNvPr>
            <p:cNvGrpSpPr/>
            <p:nvPr/>
          </p:nvGrpSpPr>
          <p:grpSpPr>
            <a:xfrm>
              <a:off x="2917821" y="4878185"/>
              <a:ext cx="166967" cy="963443"/>
              <a:chOff x="1204632" y="5240796"/>
              <a:chExt cx="166967" cy="963443"/>
            </a:xfrm>
          </p:grpSpPr>
          <p:cxnSp>
            <p:nvCxnSpPr>
              <p:cNvPr id="41" name="Straight Arrow Connector 17">
                <a:extLst>
                  <a:ext uri="{FF2B5EF4-FFF2-40B4-BE49-F238E27FC236}">
                    <a16:creationId xmlns:a16="http://schemas.microsoft.com/office/drawing/2014/main" id="{3919383D-F80F-5528-4090-D44F238BAC08}"/>
                  </a:ext>
                </a:extLst>
              </p:cNvPr>
              <p:cNvCxnSpPr/>
              <p:nvPr/>
            </p:nvCxnSpPr>
            <p:spPr>
              <a:xfrm flipV="1">
                <a:off x="1294533" y="5896013"/>
                <a:ext cx="0" cy="30822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Arrow Connector 18">
                <a:extLst>
                  <a:ext uri="{FF2B5EF4-FFF2-40B4-BE49-F238E27FC236}">
                    <a16:creationId xmlns:a16="http://schemas.microsoft.com/office/drawing/2014/main" id="{989C7AB2-F361-96F3-EA78-5510CECC9B4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84026" y="5240796"/>
                <a:ext cx="0" cy="35567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23">
                <a:extLst>
                  <a:ext uri="{FF2B5EF4-FFF2-40B4-BE49-F238E27FC236}">
                    <a16:creationId xmlns:a16="http://schemas.microsoft.com/office/drawing/2014/main" id="{D3A243CF-D641-057D-D4CE-ECCDB8352B98}"/>
                  </a:ext>
                </a:extLst>
              </p:cNvPr>
              <p:cNvCxnSpPr/>
              <p:nvPr/>
            </p:nvCxnSpPr>
            <p:spPr>
              <a:xfrm>
                <a:off x="1204632" y="5596468"/>
                <a:ext cx="151202" cy="0"/>
              </a:xfrm>
              <a:prstGeom prst="line">
                <a:avLst/>
              </a:prstGeom>
              <a:ln w="19050">
                <a:solidFill>
                  <a:schemeClr val="tx1"/>
                </a:solidFill>
                <a:tailEnd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24">
                <a:extLst>
                  <a:ext uri="{FF2B5EF4-FFF2-40B4-BE49-F238E27FC236}">
                    <a16:creationId xmlns:a16="http://schemas.microsoft.com/office/drawing/2014/main" id="{8E7F50EE-9F6F-704E-62E7-A18F3AE83D40}"/>
                  </a:ext>
                </a:extLst>
              </p:cNvPr>
              <p:cNvCxnSpPr/>
              <p:nvPr/>
            </p:nvCxnSpPr>
            <p:spPr>
              <a:xfrm>
                <a:off x="1220397" y="5885499"/>
                <a:ext cx="151202" cy="0"/>
              </a:xfrm>
              <a:prstGeom prst="line">
                <a:avLst/>
              </a:prstGeom>
              <a:ln w="19050">
                <a:solidFill>
                  <a:schemeClr val="tx1"/>
                </a:solidFill>
                <a:tailEnd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26">
                <a:extLst>
                  <a:ext uri="{FF2B5EF4-FFF2-40B4-BE49-F238E27FC236}">
                    <a16:creationId xmlns:a16="http://schemas.microsoft.com/office/drawing/2014/main" id="{136F696F-CB35-463D-371C-B2B41691C85D}"/>
                  </a:ext>
                </a:extLst>
              </p:cNvPr>
              <p:cNvCxnSpPr/>
              <p:nvPr/>
            </p:nvCxnSpPr>
            <p:spPr>
              <a:xfrm flipH="1" flipV="1">
                <a:off x="1280233" y="5309174"/>
                <a:ext cx="14300" cy="895065"/>
              </a:xfrm>
              <a:prstGeom prst="line">
                <a:avLst/>
              </a:prstGeom>
              <a:ln w="19050">
                <a:solidFill>
                  <a:schemeClr val="tx1"/>
                </a:solidFill>
                <a:tailEnd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6" name="TextBox 28">
              <a:extLst>
                <a:ext uri="{FF2B5EF4-FFF2-40B4-BE49-F238E27FC236}">
                  <a16:creationId xmlns:a16="http://schemas.microsoft.com/office/drawing/2014/main" id="{338F7F85-CA5F-0976-B131-938A03F71041}"/>
                </a:ext>
              </a:extLst>
            </p:cNvPr>
            <p:cNvSpPr txBox="1"/>
            <p:nvPr/>
          </p:nvSpPr>
          <p:spPr>
            <a:xfrm rot="16200000">
              <a:off x="2589919" y="5132253"/>
              <a:ext cx="3369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c</a:t>
              </a:r>
              <a:endParaRPr lang="en-US" sz="2800" baseline="-25000" dirty="0"/>
            </a:p>
          </p:txBody>
        </p:sp>
        <p:cxnSp>
          <p:nvCxnSpPr>
            <p:cNvPr id="37" name="Straight Arrow Connector 29">
              <a:extLst>
                <a:ext uri="{FF2B5EF4-FFF2-40B4-BE49-F238E27FC236}">
                  <a16:creationId xmlns:a16="http://schemas.microsoft.com/office/drawing/2014/main" id="{49C637EA-EDBD-8F82-6287-222A57D974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 rot="922805" flipH="1" flipV="1">
              <a:off x="3520967" y="5575739"/>
              <a:ext cx="157656" cy="59909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0">
              <a:extLst>
                <a:ext uri="{FF2B5EF4-FFF2-40B4-BE49-F238E27FC236}">
                  <a16:creationId xmlns:a16="http://schemas.microsoft.com/office/drawing/2014/main" id="{6DEF176A-2AB8-9D82-0FA7-1717121F2880}"/>
                </a:ext>
              </a:extLst>
            </p:cNvPr>
            <p:cNvSpPr txBox="1"/>
            <p:nvPr/>
          </p:nvSpPr>
          <p:spPr>
            <a:xfrm rot="65143">
              <a:off x="3550023" y="5536902"/>
              <a:ext cx="43473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err="1"/>
                <a:t>t</a:t>
              </a:r>
              <a:r>
                <a:rPr lang="en-US" sz="2800" baseline="-25000" dirty="0" err="1"/>
                <a:t>B</a:t>
              </a:r>
              <a:endParaRPr lang="en-US" sz="2800" baseline="-25000" dirty="0"/>
            </a:p>
          </p:txBody>
        </p:sp>
        <p:sp>
          <p:nvSpPr>
            <p:cNvPr id="39" name="Arc 36">
              <a:extLst>
                <a:ext uri="{FF2B5EF4-FFF2-40B4-BE49-F238E27FC236}">
                  <a16:creationId xmlns:a16="http://schemas.microsoft.com/office/drawing/2014/main" id="{64A08B0F-8D29-6427-2BF4-A8306D2447A8}"/>
                </a:ext>
              </a:extLst>
            </p:cNvPr>
            <p:cNvSpPr/>
            <p:nvPr/>
          </p:nvSpPr>
          <p:spPr>
            <a:xfrm rot="10800000">
              <a:off x="151623" y="1226578"/>
              <a:ext cx="5506948" cy="3724383"/>
            </a:xfrm>
            <a:prstGeom prst="arc">
              <a:avLst>
                <a:gd name="adj1" fmla="val 16576986"/>
                <a:gd name="adj2" fmla="val 20227163"/>
              </a:avLst>
            </a:prstGeom>
            <a:ln w="28575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3600">
                <a:solidFill>
                  <a:srgbClr val="FF0000"/>
                </a:solidFill>
              </a:endParaRPr>
            </a:p>
          </p:txBody>
        </p:sp>
        <p:cxnSp>
          <p:nvCxnSpPr>
            <p:cNvPr id="40" name="Straight Connector 37">
              <a:extLst>
                <a:ext uri="{FF2B5EF4-FFF2-40B4-BE49-F238E27FC236}">
                  <a16:creationId xmlns:a16="http://schemas.microsoft.com/office/drawing/2014/main" id="{D3FB6F99-C741-0956-2651-4A858ACFA4D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56844" y="5878445"/>
              <a:ext cx="1337106" cy="0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00274F3D-3CB4-BD5D-F349-0A6F6515F8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53A9DA52-5B1A-FE77-E0E2-0CC64BD1C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77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9938216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6">
            <a:extLst>
              <a:ext uri="{FF2B5EF4-FFF2-40B4-BE49-F238E27FC236}">
                <a16:creationId xmlns:a16="http://schemas.microsoft.com/office/drawing/2014/main" id="{C04EDBF2-8FD4-4E34-AA3B-39F37E5329A9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9715" y="934854"/>
            <a:ext cx="2595880" cy="1132205"/>
          </a:xfrm>
          <a:prstGeom prst="rect">
            <a:avLst/>
          </a:prstGeom>
        </p:spPr>
      </p:pic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79754B17-AB8F-C68D-4AF2-FB250B643011}"/>
              </a:ext>
            </a:extLst>
          </p:cNvPr>
          <p:cNvGrpSpPr/>
          <p:nvPr/>
        </p:nvGrpSpPr>
        <p:grpSpPr>
          <a:xfrm>
            <a:off x="8021567" y="1075083"/>
            <a:ext cx="3442203" cy="1535709"/>
            <a:chOff x="7384415" y="858757"/>
            <a:chExt cx="3442203" cy="1535709"/>
          </a:xfrm>
        </p:grpSpPr>
        <p:sp>
          <p:nvSpPr>
            <p:cNvPr id="7" name="Pfeil: gebogen 6">
              <a:extLst>
                <a:ext uri="{FF2B5EF4-FFF2-40B4-BE49-F238E27FC236}">
                  <a16:creationId xmlns:a16="http://schemas.microsoft.com/office/drawing/2014/main" id="{471DE147-2315-A75C-8D4E-7BD129D38F66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Rechteck: abgerundete Ecken 7">
              <a:extLst>
                <a:ext uri="{FF2B5EF4-FFF2-40B4-BE49-F238E27FC236}">
                  <a16:creationId xmlns:a16="http://schemas.microsoft.com/office/drawing/2014/main" id="{3F7B8FF6-9010-1B9D-4614-7ECC35C21E03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4F25C1CB-D051-E3E2-9E1B-6E30A856C1AD}"/>
              </a:ext>
            </a:extLst>
          </p:cNvPr>
          <p:cNvGrpSpPr>
            <a:grpSpLocks noChangeAspect="1"/>
          </p:cNvGrpSpPr>
          <p:nvPr/>
        </p:nvGrpSpPr>
        <p:grpSpPr>
          <a:xfrm>
            <a:off x="5918580" y="-363585"/>
            <a:ext cx="6189608" cy="5720628"/>
            <a:chOff x="5918527" y="-114034"/>
            <a:chExt cx="6847727" cy="6328882"/>
          </a:xfrm>
        </p:grpSpPr>
        <p:sp>
          <p:nvSpPr>
            <p:cNvPr id="10" name="Freeform: Shape 71">
              <a:extLst>
                <a:ext uri="{FF2B5EF4-FFF2-40B4-BE49-F238E27FC236}">
                  <a16:creationId xmlns:a16="http://schemas.microsoft.com/office/drawing/2014/main" id="{E74F5F03-8600-7301-0294-1572514A886C}"/>
                </a:ext>
              </a:extLst>
            </p:cNvPr>
            <p:cNvSpPr/>
            <p:nvPr/>
          </p:nvSpPr>
          <p:spPr>
            <a:xfrm>
              <a:off x="8569261" y="5069279"/>
              <a:ext cx="863030" cy="554805"/>
            </a:xfrm>
            <a:custGeom>
              <a:avLst/>
              <a:gdLst>
                <a:gd name="connsiteX0" fmla="*/ 0 w 863030"/>
                <a:gd name="connsiteY0" fmla="*/ 549668 h 554805"/>
                <a:gd name="connsiteX1" fmla="*/ 71920 w 863030"/>
                <a:gd name="connsiteY1" fmla="*/ 0 h 554805"/>
                <a:gd name="connsiteX2" fmla="*/ 863030 w 863030"/>
                <a:gd name="connsiteY2" fmla="*/ 66782 h 554805"/>
                <a:gd name="connsiteX3" fmla="*/ 842481 w 863030"/>
                <a:gd name="connsiteY3" fmla="*/ 554805 h 554805"/>
                <a:gd name="connsiteX4" fmla="*/ 0 w 863030"/>
                <a:gd name="connsiteY4" fmla="*/ 549668 h 554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3030" h="554805">
                  <a:moveTo>
                    <a:pt x="0" y="549668"/>
                  </a:moveTo>
                  <a:lnTo>
                    <a:pt x="71920" y="0"/>
                  </a:lnTo>
                  <a:lnTo>
                    <a:pt x="863030" y="66782"/>
                  </a:lnTo>
                  <a:lnTo>
                    <a:pt x="842481" y="554805"/>
                  </a:lnTo>
                  <a:lnTo>
                    <a:pt x="0" y="549668"/>
                  </a:lnTo>
                  <a:close/>
                </a:path>
              </a:pathLst>
            </a:custGeom>
            <a:solidFill>
              <a:srgbClr val="FF808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72">
              <a:extLst>
                <a:ext uri="{FF2B5EF4-FFF2-40B4-BE49-F238E27FC236}">
                  <a16:creationId xmlns:a16="http://schemas.microsoft.com/office/drawing/2014/main" id="{0456140F-BC5E-649C-3A3B-9065C6319EDA}"/>
                </a:ext>
              </a:extLst>
            </p:cNvPr>
            <p:cNvSpPr/>
            <p:nvPr/>
          </p:nvSpPr>
          <p:spPr>
            <a:xfrm>
              <a:off x="6550389" y="5531616"/>
              <a:ext cx="5208998" cy="683232"/>
            </a:xfrm>
            <a:prstGeom prst="rect">
              <a:avLst/>
            </a:prstGeom>
            <a:solidFill>
              <a:srgbClr val="E6E6FF"/>
            </a:solidFill>
            <a:ln w="19050">
              <a:solidFill>
                <a:srgbClr val="A5BCD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Block Arc 73">
              <a:extLst>
                <a:ext uri="{FF2B5EF4-FFF2-40B4-BE49-F238E27FC236}">
                  <a16:creationId xmlns:a16="http://schemas.microsoft.com/office/drawing/2014/main" id="{3DF365B8-4B4C-751E-5B19-0914C65EC5A6}"/>
                </a:ext>
              </a:extLst>
            </p:cNvPr>
            <p:cNvSpPr/>
            <p:nvPr/>
          </p:nvSpPr>
          <p:spPr>
            <a:xfrm rot="10800000">
              <a:off x="5918527" y="-114034"/>
              <a:ext cx="6847727" cy="5337423"/>
            </a:xfrm>
            <a:prstGeom prst="blockArc">
              <a:avLst>
                <a:gd name="adj1" fmla="val 12865127"/>
                <a:gd name="adj2" fmla="val 19501939"/>
                <a:gd name="adj3" fmla="val 11947"/>
              </a:avLst>
            </a:prstGeom>
            <a:solidFill>
              <a:srgbClr val="99CC6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13" name="Straight Arrow Connector 85">
              <a:extLst>
                <a:ext uri="{FF2B5EF4-FFF2-40B4-BE49-F238E27FC236}">
                  <a16:creationId xmlns:a16="http://schemas.microsoft.com/office/drawing/2014/main" id="{B0A3443F-17F1-8E4F-E730-1600613239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569261" y="5662993"/>
              <a:ext cx="86303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86">
              <a:extLst>
                <a:ext uri="{FF2B5EF4-FFF2-40B4-BE49-F238E27FC236}">
                  <a16:creationId xmlns:a16="http://schemas.microsoft.com/office/drawing/2014/main" id="{F5056576-B072-0CB9-838F-261D1D7D72BD}"/>
                </a:ext>
              </a:extLst>
            </p:cNvPr>
            <p:cNvSpPr txBox="1"/>
            <p:nvPr/>
          </p:nvSpPr>
          <p:spPr>
            <a:xfrm rot="65143">
              <a:off x="8833143" y="5216379"/>
              <a:ext cx="37382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b</a:t>
              </a:r>
              <a:endParaRPr lang="en-US" sz="2800" baseline="-25000" dirty="0"/>
            </a:p>
          </p:txBody>
        </p:sp>
        <p:cxnSp>
          <p:nvCxnSpPr>
            <p:cNvPr id="15" name="Straight Connector 92">
              <a:extLst>
                <a:ext uri="{FF2B5EF4-FFF2-40B4-BE49-F238E27FC236}">
                  <a16:creationId xmlns:a16="http://schemas.microsoft.com/office/drawing/2014/main" id="{BC082361-513B-8807-15FB-05B41DB8FFEA}"/>
                </a:ext>
              </a:extLst>
            </p:cNvPr>
            <p:cNvCxnSpPr/>
            <p:nvPr/>
          </p:nvCxnSpPr>
          <p:spPr>
            <a:xfrm flipV="1">
              <a:off x="8569261" y="5581735"/>
              <a:ext cx="0" cy="19270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93">
              <a:extLst>
                <a:ext uri="{FF2B5EF4-FFF2-40B4-BE49-F238E27FC236}">
                  <a16:creationId xmlns:a16="http://schemas.microsoft.com/office/drawing/2014/main" id="{653ACE45-59F4-7D1E-5221-A6576EAF54DE}"/>
                </a:ext>
              </a:extLst>
            </p:cNvPr>
            <p:cNvCxnSpPr/>
            <p:nvPr/>
          </p:nvCxnSpPr>
          <p:spPr>
            <a:xfrm flipV="1">
              <a:off x="9431113" y="5576482"/>
              <a:ext cx="0" cy="19270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A296FAA-26E5-E1D1-1058-B646484C6A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7" name="Foliennummernplatzhalter 16">
            <a:extLst>
              <a:ext uri="{FF2B5EF4-FFF2-40B4-BE49-F238E27FC236}">
                <a16:creationId xmlns:a16="http://schemas.microsoft.com/office/drawing/2014/main" id="{D416D111-3A94-4624-4052-AF926ED14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78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9532968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343C578C-A18F-4956-8FEA-E5326375F6A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1990" y="2518410"/>
            <a:ext cx="3208020" cy="182118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80FD04DF-54F0-5B8A-960D-14EC5AC2F9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00E5408-85B6-F436-0941-7B3E9EA10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79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606426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7" descr="RobScans_4_items">
            <a:extLst>
              <a:ext uri="{FF2B5EF4-FFF2-40B4-BE49-F238E27FC236}">
                <a16:creationId xmlns:a16="http://schemas.microsoft.com/office/drawing/2014/main" id="{24E16517-77D7-439F-84C7-504E1513CFEA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20" b="3110"/>
          <a:stretch>
            <a:fillRect/>
          </a:stretch>
        </p:blipFill>
        <p:spPr bwMode="auto">
          <a:xfrm>
            <a:off x="4617085" y="2361565"/>
            <a:ext cx="2957830" cy="213487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C11A908B-7779-9E3A-5CC6-693CC3D2DAC1}"/>
              </a:ext>
            </a:extLst>
          </p:cNvPr>
          <p:cNvSpPr/>
          <p:nvPr/>
        </p:nvSpPr>
        <p:spPr>
          <a:xfrm>
            <a:off x="9497831" y="447982"/>
            <a:ext cx="2516000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 2022-11-03.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279C3B4-44FA-F19E-9FAD-EC4EC89D3D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64F5AC7-C618-1443-90D5-31DC280CBA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4874321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80FA399E-672E-4883-BC1E-18B41EEA3D3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6240" y="2308542"/>
            <a:ext cx="3779520" cy="224091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FDF94466-A803-D4DC-464A-A470AAF613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82CE324-7C84-7581-E2F3-A02DBE17D9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80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1072903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926AC49F-D657-463E-B3E7-114F55DC9606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6240" y="2319972"/>
            <a:ext cx="3779520" cy="221805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87BF8C3-C0F4-0131-B075-F48CBCE1CE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89973A7-015C-B0A3-95DD-74F8FC653D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81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7467372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411A35FF-3F5B-4661-A103-1BBBA1BF753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6240" y="2153920"/>
            <a:ext cx="3779520" cy="255016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A9577503-4D9D-3E36-A9F8-97949679FF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D728353-066B-3FAC-52C6-AB2CC5F7A7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82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1832090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9550A63-D64B-46F7-AF88-C05F6A1DDB1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5179" y="836989"/>
            <a:ext cx="4785360" cy="76962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681B1694-5861-52E3-0551-CF3EE443A7D8}"/>
              </a:ext>
            </a:extLst>
          </p:cNvPr>
          <p:cNvGrpSpPr/>
          <p:nvPr/>
        </p:nvGrpSpPr>
        <p:grpSpPr>
          <a:xfrm>
            <a:off x="7409029" y="642917"/>
            <a:ext cx="3442203" cy="1535709"/>
            <a:chOff x="7384415" y="858757"/>
            <a:chExt cx="3442203" cy="1535709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96676164-C612-192D-BA26-4C9D52F00CEC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1436741C-9ABE-8EF8-67AD-87D8725F83B7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85AB9CC7-6BB6-F738-AD31-7D5FC3D265A2}"/>
              </a:ext>
            </a:extLst>
          </p:cNvPr>
          <p:cNvGrpSpPr>
            <a:grpSpLocks noChangeAspect="1"/>
          </p:cNvGrpSpPr>
          <p:nvPr/>
        </p:nvGrpSpPr>
        <p:grpSpPr>
          <a:xfrm>
            <a:off x="5413483" y="2567001"/>
            <a:ext cx="5998961" cy="1213804"/>
            <a:chOff x="3008711" y="505119"/>
            <a:chExt cx="5998961" cy="1213804"/>
          </a:xfrm>
        </p:grpSpPr>
        <p:sp>
          <p:nvSpPr>
            <p:cNvPr id="7" name="TextBox 43">
              <a:extLst>
                <a:ext uri="{FF2B5EF4-FFF2-40B4-BE49-F238E27FC236}">
                  <a16:creationId xmlns:a16="http://schemas.microsoft.com/office/drawing/2014/main" id="{6538E82F-38B5-6E0B-85D5-B1D749DC8530}"/>
                </a:ext>
              </a:extLst>
            </p:cNvPr>
            <p:cNvSpPr txBox="1"/>
            <p:nvPr/>
          </p:nvSpPr>
          <p:spPr>
            <a:xfrm>
              <a:off x="3094782" y="1411146"/>
              <a:ext cx="53412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1 cm</a:t>
              </a:r>
            </a:p>
          </p:txBody>
        </p:sp>
        <p:grpSp>
          <p:nvGrpSpPr>
            <p:cNvPr id="8" name="Group 45">
              <a:extLst>
                <a:ext uri="{FF2B5EF4-FFF2-40B4-BE49-F238E27FC236}">
                  <a16:creationId xmlns:a16="http://schemas.microsoft.com/office/drawing/2014/main" id="{474DC968-EC64-C7D3-0AFB-3EDD2A61F9A4}"/>
                </a:ext>
              </a:extLst>
            </p:cNvPr>
            <p:cNvGrpSpPr/>
            <p:nvPr/>
          </p:nvGrpSpPr>
          <p:grpSpPr>
            <a:xfrm>
              <a:off x="3188421" y="712753"/>
              <a:ext cx="3598371" cy="277514"/>
              <a:chOff x="3188421" y="712753"/>
              <a:chExt cx="3598371" cy="277514"/>
            </a:xfrm>
          </p:grpSpPr>
          <p:cxnSp>
            <p:nvCxnSpPr>
              <p:cNvPr id="31" name="Straight Connector 12">
                <a:extLst>
                  <a:ext uri="{FF2B5EF4-FFF2-40B4-BE49-F238E27FC236}">
                    <a16:creationId xmlns:a16="http://schemas.microsoft.com/office/drawing/2014/main" id="{34588FCF-2847-17D2-5B50-54D9952B33CA}"/>
                  </a:ext>
                </a:extLst>
              </p:cNvPr>
              <p:cNvCxnSpPr/>
              <p:nvPr/>
            </p:nvCxnSpPr>
            <p:spPr>
              <a:xfrm flipV="1">
                <a:off x="3188421" y="712753"/>
                <a:ext cx="0" cy="27751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13">
                <a:extLst>
                  <a:ext uri="{FF2B5EF4-FFF2-40B4-BE49-F238E27FC236}">
                    <a16:creationId xmlns:a16="http://schemas.microsoft.com/office/drawing/2014/main" id="{7514F584-56A5-0371-CB56-B651E44A7922}"/>
                  </a:ext>
                </a:extLst>
              </p:cNvPr>
              <p:cNvCxnSpPr/>
              <p:nvPr/>
            </p:nvCxnSpPr>
            <p:spPr>
              <a:xfrm flipV="1">
                <a:off x="6786792" y="712753"/>
                <a:ext cx="0" cy="27751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15">
                <a:extLst>
                  <a:ext uri="{FF2B5EF4-FFF2-40B4-BE49-F238E27FC236}">
                    <a16:creationId xmlns:a16="http://schemas.microsoft.com/office/drawing/2014/main" id="{E5EAFE01-5E54-1D50-2BF8-8D383C73030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188421" y="798603"/>
                <a:ext cx="3598371" cy="0"/>
              </a:xfrm>
              <a:prstGeom prst="line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" name="Group 28">
              <a:extLst>
                <a:ext uri="{FF2B5EF4-FFF2-40B4-BE49-F238E27FC236}">
                  <a16:creationId xmlns:a16="http://schemas.microsoft.com/office/drawing/2014/main" id="{F701FC1E-33DD-09C6-B758-643CF196C88E}"/>
                </a:ext>
              </a:extLst>
            </p:cNvPr>
            <p:cNvGrpSpPr/>
            <p:nvPr/>
          </p:nvGrpSpPr>
          <p:grpSpPr>
            <a:xfrm>
              <a:off x="3008711" y="1288413"/>
              <a:ext cx="724761" cy="218950"/>
              <a:chOff x="3008711" y="1288413"/>
              <a:chExt cx="724761" cy="218950"/>
            </a:xfrm>
          </p:grpSpPr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62C75A02-EC41-15A0-E675-4E7AC988D325}"/>
                  </a:ext>
                </a:extLst>
              </p:cNvPr>
              <p:cNvGrpSpPr/>
              <p:nvPr/>
            </p:nvGrpSpPr>
            <p:grpSpPr>
              <a:xfrm>
                <a:off x="3188421" y="1288413"/>
                <a:ext cx="365341" cy="218950"/>
                <a:chOff x="3188421" y="1288413"/>
                <a:chExt cx="3598371" cy="277514"/>
              </a:xfrm>
            </p:grpSpPr>
            <p:cxnSp>
              <p:nvCxnSpPr>
                <p:cNvPr id="28" name="Straight Connector 18">
                  <a:extLst>
                    <a:ext uri="{FF2B5EF4-FFF2-40B4-BE49-F238E27FC236}">
                      <a16:creationId xmlns:a16="http://schemas.microsoft.com/office/drawing/2014/main" id="{5AFA20D8-7CD4-BBC4-3384-A2D9AA9B8B1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188421" y="1288413"/>
                  <a:ext cx="0" cy="277514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Connector 19">
                  <a:extLst>
                    <a:ext uri="{FF2B5EF4-FFF2-40B4-BE49-F238E27FC236}">
                      <a16:creationId xmlns:a16="http://schemas.microsoft.com/office/drawing/2014/main" id="{E46E59C1-7B4E-D229-6F92-7A2350F7A03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786792" y="1288413"/>
                  <a:ext cx="0" cy="277514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0">
                  <a:extLst>
                    <a:ext uri="{FF2B5EF4-FFF2-40B4-BE49-F238E27FC236}">
                      <a16:creationId xmlns:a16="http://schemas.microsoft.com/office/drawing/2014/main" id="{A84F57D7-AAA1-A327-DBC2-6A5DCA13BAA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188421" y="1430254"/>
                  <a:ext cx="3598371" cy="0"/>
                </a:xfrm>
                <a:prstGeom prst="line">
                  <a:avLst/>
                </a:prstGeom>
                <a:ln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6" name="Straight Arrow Connector 26">
                <a:extLst>
                  <a:ext uri="{FF2B5EF4-FFF2-40B4-BE49-F238E27FC236}">
                    <a16:creationId xmlns:a16="http://schemas.microsoft.com/office/drawing/2014/main" id="{0A8DC0AD-7172-FEF4-6B7E-6E65D7A67208}"/>
                  </a:ext>
                </a:extLst>
              </p:cNvPr>
              <p:cNvCxnSpPr/>
              <p:nvPr/>
            </p:nvCxnSpPr>
            <p:spPr>
              <a:xfrm>
                <a:off x="3008711" y="1400321"/>
                <a:ext cx="17971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Arrow Connector 27">
                <a:extLst>
                  <a:ext uri="{FF2B5EF4-FFF2-40B4-BE49-F238E27FC236}">
                    <a16:creationId xmlns:a16="http://schemas.microsoft.com/office/drawing/2014/main" id="{FAEDA8E3-C4D3-96AE-6351-EEEC1355250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553762" y="1400321"/>
                <a:ext cx="17971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TextBox 29">
              <a:extLst>
                <a:ext uri="{FF2B5EF4-FFF2-40B4-BE49-F238E27FC236}">
                  <a16:creationId xmlns:a16="http://schemas.microsoft.com/office/drawing/2014/main" id="{21C4468D-D5B8-2F15-60B7-F7458C4D3611}"/>
                </a:ext>
              </a:extLst>
            </p:cNvPr>
            <p:cNvSpPr txBox="1"/>
            <p:nvPr/>
          </p:nvSpPr>
          <p:spPr>
            <a:xfrm>
              <a:off x="4675812" y="505119"/>
              <a:ext cx="6254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10 cm</a:t>
              </a:r>
            </a:p>
          </p:txBody>
        </p:sp>
        <p:grpSp>
          <p:nvGrpSpPr>
            <p:cNvPr id="11" name="Group 44">
              <a:extLst>
                <a:ext uri="{FF2B5EF4-FFF2-40B4-BE49-F238E27FC236}">
                  <a16:creationId xmlns:a16="http://schemas.microsoft.com/office/drawing/2014/main" id="{8C4AB5CD-C392-39F9-AA55-A51CF17706E5}"/>
                </a:ext>
              </a:extLst>
            </p:cNvPr>
            <p:cNvGrpSpPr/>
            <p:nvPr/>
          </p:nvGrpSpPr>
          <p:grpSpPr>
            <a:xfrm>
              <a:off x="3152483" y="1078116"/>
              <a:ext cx="3685532" cy="73867"/>
              <a:chOff x="3152483" y="1078116"/>
              <a:chExt cx="3685532" cy="73867"/>
            </a:xfrm>
            <a:solidFill>
              <a:srgbClr val="729FCF"/>
            </a:solidFill>
          </p:grpSpPr>
          <p:cxnSp>
            <p:nvCxnSpPr>
              <p:cNvPr id="13" name="Straight Connector 31">
                <a:extLst>
                  <a:ext uri="{FF2B5EF4-FFF2-40B4-BE49-F238E27FC236}">
                    <a16:creationId xmlns:a16="http://schemas.microsoft.com/office/drawing/2014/main" id="{D879C1AD-C7DD-B505-9BA7-5092FB5ECC74}"/>
                  </a:ext>
                </a:extLst>
              </p:cNvPr>
              <p:cNvCxnSpPr/>
              <p:nvPr/>
            </p:nvCxnSpPr>
            <p:spPr>
              <a:xfrm>
                <a:off x="3188420" y="1112054"/>
                <a:ext cx="3615674" cy="0"/>
              </a:xfrm>
              <a:prstGeom prst="line">
                <a:avLst/>
              </a:prstGeom>
              <a:grpFill/>
              <a:ln w="19050">
                <a:solidFill>
                  <a:srgbClr val="FF41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Diamond 32">
                <a:extLst>
                  <a:ext uri="{FF2B5EF4-FFF2-40B4-BE49-F238E27FC236}">
                    <a16:creationId xmlns:a16="http://schemas.microsoft.com/office/drawing/2014/main" id="{F430419F-7233-6B06-79BE-BA6144D1E2E9}"/>
                  </a:ext>
                </a:extLst>
              </p:cNvPr>
              <p:cNvSpPr/>
              <p:nvPr/>
            </p:nvSpPr>
            <p:spPr>
              <a:xfrm>
                <a:off x="3152483" y="1078116"/>
                <a:ext cx="73867" cy="73867"/>
              </a:xfrm>
              <a:prstGeom prst="diamond">
                <a:avLst/>
              </a:prstGeom>
              <a:grp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Diamond 33">
                <a:extLst>
                  <a:ext uri="{FF2B5EF4-FFF2-40B4-BE49-F238E27FC236}">
                    <a16:creationId xmlns:a16="http://schemas.microsoft.com/office/drawing/2014/main" id="{A846B085-C442-0010-FC2B-448D5EBAFE2C}"/>
                  </a:ext>
                </a:extLst>
              </p:cNvPr>
              <p:cNvSpPr/>
              <p:nvPr/>
            </p:nvSpPr>
            <p:spPr>
              <a:xfrm>
                <a:off x="3513649" y="1078116"/>
                <a:ext cx="73867" cy="73867"/>
              </a:xfrm>
              <a:prstGeom prst="diamond">
                <a:avLst/>
              </a:prstGeom>
              <a:grp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Diamond 34">
                <a:extLst>
                  <a:ext uri="{FF2B5EF4-FFF2-40B4-BE49-F238E27FC236}">
                    <a16:creationId xmlns:a16="http://schemas.microsoft.com/office/drawing/2014/main" id="{0A6773A8-DA22-ED4E-85B5-AEE8293F68B8}"/>
                  </a:ext>
                </a:extLst>
              </p:cNvPr>
              <p:cNvSpPr/>
              <p:nvPr/>
            </p:nvSpPr>
            <p:spPr>
              <a:xfrm>
                <a:off x="3874815" y="1078116"/>
                <a:ext cx="73867" cy="73867"/>
              </a:xfrm>
              <a:prstGeom prst="diamond">
                <a:avLst/>
              </a:prstGeom>
              <a:grp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Diamond 35">
                <a:extLst>
                  <a:ext uri="{FF2B5EF4-FFF2-40B4-BE49-F238E27FC236}">
                    <a16:creationId xmlns:a16="http://schemas.microsoft.com/office/drawing/2014/main" id="{136B817E-2842-4329-EA92-53E21458BBAB}"/>
                  </a:ext>
                </a:extLst>
              </p:cNvPr>
              <p:cNvSpPr/>
              <p:nvPr/>
            </p:nvSpPr>
            <p:spPr>
              <a:xfrm>
                <a:off x="4235981" y="1078116"/>
                <a:ext cx="73867" cy="73867"/>
              </a:xfrm>
              <a:prstGeom prst="diamond">
                <a:avLst/>
              </a:prstGeom>
              <a:grp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Diamond 36">
                <a:extLst>
                  <a:ext uri="{FF2B5EF4-FFF2-40B4-BE49-F238E27FC236}">
                    <a16:creationId xmlns:a16="http://schemas.microsoft.com/office/drawing/2014/main" id="{1B4A562B-3F36-1E6C-22D6-8D74892F70E5}"/>
                  </a:ext>
                </a:extLst>
              </p:cNvPr>
              <p:cNvSpPr/>
              <p:nvPr/>
            </p:nvSpPr>
            <p:spPr>
              <a:xfrm>
                <a:off x="4597147" y="1078116"/>
                <a:ext cx="73867" cy="73867"/>
              </a:xfrm>
              <a:prstGeom prst="diamond">
                <a:avLst/>
              </a:prstGeom>
              <a:grp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Diamond 37">
                <a:extLst>
                  <a:ext uri="{FF2B5EF4-FFF2-40B4-BE49-F238E27FC236}">
                    <a16:creationId xmlns:a16="http://schemas.microsoft.com/office/drawing/2014/main" id="{EE916D32-637C-4419-D608-7DC6F6F77345}"/>
                  </a:ext>
                </a:extLst>
              </p:cNvPr>
              <p:cNvSpPr/>
              <p:nvPr/>
            </p:nvSpPr>
            <p:spPr>
              <a:xfrm>
                <a:off x="4958313" y="1078116"/>
                <a:ext cx="73867" cy="73867"/>
              </a:xfrm>
              <a:prstGeom prst="diamond">
                <a:avLst/>
              </a:prstGeom>
              <a:grp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Diamond 38">
                <a:extLst>
                  <a:ext uri="{FF2B5EF4-FFF2-40B4-BE49-F238E27FC236}">
                    <a16:creationId xmlns:a16="http://schemas.microsoft.com/office/drawing/2014/main" id="{CC7E004A-8E1E-7FC9-17AD-BD9AED080092}"/>
                  </a:ext>
                </a:extLst>
              </p:cNvPr>
              <p:cNvSpPr/>
              <p:nvPr/>
            </p:nvSpPr>
            <p:spPr>
              <a:xfrm>
                <a:off x="5319480" y="1078116"/>
                <a:ext cx="73867" cy="73867"/>
              </a:xfrm>
              <a:prstGeom prst="diamond">
                <a:avLst/>
              </a:prstGeom>
              <a:grp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Diamond 39">
                <a:extLst>
                  <a:ext uri="{FF2B5EF4-FFF2-40B4-BE49-F238E27FC236}">
                    <a16:creationId xmlns:a16="http://schemas.microsoft.com/office/drawing/2014/main" id="{3085FC5E-26A3-5E27-516A-792B26580223}"/>
                  </a:ext>
                </a:extLst>
              </p:cNvPr>
              <p:cNvSpPr/>
              <p:nvPr/>
            </p:nvSpPr>
            <p:spPr>
              <a:xfrm>
                <a:off x="5680647" y="1078116"/>
                <a:ext cx="73867" cy="73867"/>
              </a:xfrm>
              <a:prstGeom prst="diamond">
                <a:avLst/>
              </a:prstGeom>
              <a:grp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Diamond 40">
                <a:extLst>
                  <a:ext uri="{FF2B5EF4-FFF2-40B4-BE49-F238E27FC236}">
                    <a16:creationId xmlns:a16="http://schemas.microsoft.com/office/drawing/2014/main" id="{1B9B2388-CDD1-31B6-1738-7771FC5A4E7F}"/>
                  </a:ext>
                </a:extLst>
              </p:cNvPr>
              <p:cNvSpPr/>
              <p:nvPr/>
            </p:nvSpPr>
            <p:spPr>
              <a:xfrm>
                <a:off x="6041813" y="1078116"/>
                <a:ext cx="73867" cy="73867"/>
              </a:xfrm>
              <a:prstGeom prst="diamond">
                <a:avLst/>
              </a:prstGeom>
              <a:grp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Diamond 41">
                <a:extLst>
                  <a:ext uri="{FF2B5EF4-FFF2-40B4-BE49-F238E27FC236}">
                    <a16:creationId xmlns:a16="http://schemas.microsoft.com/office/drawing/2014/main" id="{57E0A1FC-BD2A-809E-55D9-4E2E8F1D3EB3}"/>
                  </a:ext>
                </a:extLst>
              </p:cNvPr>
              <p:cNvSpPr/>
              <p:nvPr/>
            </p:nvSpPr>
            <p:spPr>
              <a:xfrm>
                <a:off x="6402980" y="1078116"/>
                <a:ext cx="73867" cy="73867"/>
              </a:xfrm>
              <a:prstGeom prst="diamond">
                <a:avLst/>
              </a:prstGeom>
              <a:grp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Diamond 42">
                <a:extLst>
                  <a:ext uri="{FF2B5EF4-FFF2-40B4-BE49-F238E27FC236}">
                    <a16:creationId xmlns:a16="http://schemas.microsoft.com/office/drawing/2014/main" id="{FB392E71-1E88-F26A-492E-0F7686C4A428}"/>
                  </a:ext>
                </a:extLst>
              </p:cNvPr>
              <p:cNvSpPr/>
              <p:nvPr/>
            </p:nvSpPr>
            <p:spPr>
              <a:xfrm>
                <a:off x="6764148" y="1078116"/>
                <a:ext cx="73867" cy="73867"/>
              </a:xfrm>
              <a:prstGeom prst="diamond">
                <a:avLst/>
              </a:prstGeom>
              <a:grp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" name="TextBox 222">
              <a:extLst>
                <a:ext uri="{FF2B5EF4-FFF2-40B4-BE49-F238E27FC236}">
                  <a16:creationId xmlns:a16="http://schemas.microsoft.com/office/drawing/2014/main" id="{8CD8D100-8C5C-54DF-1BF0-1506664314D0}"/>
                </a:ext>
              </a:extLst>
            </p:cNvPr>
            <p:cNvSpPr txBox="1"/>
            <p:nvPr/>
          </p:nvSpPr>
          <p:spPr>
            <a:xfrm>
              <a:off x="7176722" y="808449"/>
              <a:ext cx="18309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Consolas" panose="020B0609020204030204" pitchFamily="49" charset="0"/>
                </a:rPr>
                <a:t>spacing=“1.0”</a:t>
              </a:r>
            </a:p>
          </p:txBody>
        </p:sp>
      </p:grpSp>
      <p:sp>
        <p:nvSpPr>
          <p:cNvPr id="34" name="Fußzeilenplatzhalter 33">
            <a:extLst>
              <a:ext uri="{FF2B5EF4-FFF2-40B4-BE49-F238E27FC236}">
                <a16:creationId xmlns:a16="http://schemas.microsoft.com/office/drawing/2014/main" id="{22FCD395-0D69-16A1-58BB-11A80864D4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37" name="Foliennummernplatzhalter 36">
            <a:extLst>
              <a:ext uri="{FF2B5EF4-FFF2-40B4-BE49-F238E27FC236}">
                <a16:creationId xmlns:a16="http://schemas.microsoft.com/office/drawing/2014/main" id="{90D1190E-A682-6F61-AB7A-D6C2BE0C48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83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4342031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B742A20-2C48-40EC-A14D-EFA41E21453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0772" y="638435"/>
            <a:ext cx="4724400" cy="76962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64738C3D-CCE7-AE27-6029-C8863077499E}"/>
              </a:ext>
            </a:extLst>
          </p:cNvPr>
          <p:cNvGrpSpPr/>
          <p:nvPr/>
        </p:nvGrpSpPr>
        <p:grpSpPr>
          <a:xfrm>
            <a:off x="7409029" y="642917"/>
            <a:ext cx="3442203" cy="1535709"/>
            <a:chOff x="7384415" y="858757"/>
            <a:chExt cx="3442203" cy="1535709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F5AB1538-9A3A-4F71-0701-E3025DDAA1A8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5AA8C0B7-9A8F-F9FE-5696-F33BB49A7F90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7F5F277A-B965-6675-9383-94D29DE9E512}"/>
              </a:ext>
            </a:extLst>
          </p:cNvPr>
          <p:cNvGrpSpPr>
            <a:grpSpLocks noChangeAspect="1"/>
          </p:cNvGrpSpPr>
          <p:nvPr/>
        </p:nvGrpSpPr>
        <p:grpSpPr>
          <a:xfrm>
            <a:off x="5355600" y="2612497"/>
            <a:ext cx="6114728" cy="988348"/>
            <a:chOff x="2892944" y="2209086"/>
            <a:chExt cx="6114728" cy="988348"/>
          </a:xfrm>
        </p:grpSpPr>
        <p:sp>
          <p:nvSpPr>
            <p:cNvPr id="7" name="TextBox 71">
              <a:extLst>
                <a:ext uri="{FF2B5EF4-FFF2-40B4-BE49-F238E27FC236}">
                  <a16:creationId xmlns:a16="http://schemas.microsoft.com/office/drawing/2014/main" id="{F6BD483B-9E93-8169-4325-14D6680A235E}"/>
                </a:ext>
              </a:extLst>
            </p:cNvPr>
            <p:cNvSpPr txBox="1"/>
            <p:nvPr/>
          </p:nvSpPr>
          <p:spPr>
            <a:xfrm>
              <a:off x="3102975" y="2889657"/>
              <a:ext cx="79599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1.5 cm</a:t>
              </a:r>
            </a:p>
          </p:txBody>
        </p:sp>
        <p:sp>
          <p:nvSpPr>
            <p:cNvPr id="8" name="TextBox 97">
              <a:extLst>
                <a:ext uri="{FF2B5EF4-FFF2-40B4-BE49-F238E27FC236}">
                  <a16:creationId xmlns:a16="http://schemas.microsoft.com/office/drawing/2014/main" id="{3B96F970-F90F-3B56-C5A2-ED531EE7BA53}"/>
                </a:ext>
              </a:extLst>
            </p:cNvPr>
            <p:cNvSpPr txBox="1"/>
            <p:nvPr/>
          </p:nvSpPr>
          <p:spPr>
            <a:xfrm>
              <a:off x="4682590" y="2889657"/>
              <a:ext cx="53412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1 cm</a:t>
              </a:r>
            </a:p>
          </p:txBody>
        </p:sp>
        <p:sp>
          <p:nvSpPr>
            <p:cNvPr id="9" name="TextBox 121">
              <a:extLst>
                <a:ext uri="{FF2B5EF4-FFF2-40B4-BE49-F238E27FC236}">
                  <a16:creationId xmlns:a16="http://schemas.microsoft.com/office/drawing/2014/main" id="{463230A9-B1EC-91EB-8B58-2EFEC23DE2C4}"/>
                </a:ext>
              </a:extLst>
            </p:cNvPr>
            <p:cNvSpPr txBox="1"/>
            <p:nvPr/>
          </p:nvSpPr>
          <p:spPr>
            <a:xfrm>
              <a:off x="6167724" y="2889657"/>
              <a:ext cx="79599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1.5 cm</a:t>
              </a:r>
            </a:p>
          </p:txBody>
        </p:sp>
        <p:grpSp>
          <p:nvGrpSpPr>
            <p:cNvPr id="10" name="Group 46">
              <a:extLst>
                <a:ext uri="{FF2B5EF4-FFF2-40B4-BE49-F238E27FC236}">
                  <a16:creationId xmlns:a16="http://schemas.microsoft.com/office/drawing/2014/main" id="{D5B3F1DE-5761-588D-D5C7-DEF3AC002CE6}"/>
                </a:ext>
              </a:extLst>
            </p:cNvPr>
            <p:cNvGrpSpPr/>
            <p:nvPr/>
          </p:nvGrpSpPr>
          <p:grpSpPr>
            <a:xfrm>
              <a:off x="3160670" y="2640092"/>
              <a:ext cx="3615674" cy="73867"/>
              <a:chOff x="3188420" y="1078116"/>
              <a:chExt cx="3615674" cy="73867"/>
            </a:xfrm>
            <a:solidFill>
              <a:srgbClr val="729FCF"/>
            </a:solidFill>
          </p:grpSpPr>
          <p:cxnSp>
            <p:nvCxnSpPr>
              <p:cNvPr id="37" name="Straight Connector 47">
                <a:extLst>
                  <a:ext uri="{FF2B5EF4-FFF2-40B4-BE49-F238E27FC236}">
                    <a16:creationId xmlns:a16="http://schemas.microsoft.com/office/drawing/2014/main" id="{6C5834CB-502C-F5BC-EAEB-F104F92B0A76}"/>
                  </a:ext>
                </a:extLst>
              </p:cNvPr>
              <p:cNvCxnSpPr/>
              <p:nvPr/>
            </p:nvCxnSpPr>
            <p:spPr>
              <a:xfrm>
                <a:off x="3188420" y="1112054"/>
                <a:ext cx="3615674" cy="0"/>
              </a:xfrm>
              <a:prstGeom prst="line">
                <a:avLst/>
              </a:prstGeom>
              <a:grpFill/>
              <a:ln w="19050">
                <a:solidFill>
                  <a:srgbClr val="FF41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" name="Diamond 51">
                <a:extLst>
                  <a:ext uri="{FF2B5EF4-FFF2-40B4-BE49-F238E27FC236}">
                    <a16:creationId xmlns:a16="http://schemas.microsoft.com/office/drawing/2014/main" id="{9721C821-1FF9-E7DD-FF90-F1A2294AF534}"/>
                  </a:ext>
                </a:extLst>
              </p:cNvPr>
              <p:cNvSpPr/>
              <p:nvPr/>
            </p:nvSpPr>
            <p:spPr>
              <a:xfrm>
                <a:off x="3698913" y="1078116"/>
                <a:ext cx="73867" cy="73867"/>
              </a:xfrm>
              <a:prstGeom prst="diamond">
                <a:avLst/>
              </a:prstGeom>
              <a:grp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Diamond 52">
                <a:extLst>
                  <a:ext uri="{FF2B5EF4-FFF2-40B4-BE49-F238E27FC236}">
                    <a16:creationId xmlns:a16="http://schemas.microsoft.com/office/drawing/2014/main" id="{DA7F88B5-5877-5641-85DA-777C63C28E6C}"/>
                  </a:ext>
                </a:extLst>
              </p:cNvPr>
              <p:cNvSpPr/>
              <p:nvPr/>
            </p:nvSpPr>
            <p:spPr>
              <a:xfrm>
                <a:off x="4060079" y="1078116"/>
                <a:ext cx="73867" cy="73867"/>
              </a:xfrm>
              <a:prstGeom prst="diamond">
                <a:avLst/>
              </a:prstGeom>
              <a:grp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Diamond 53">
                <a:extLst>
                  <a:ext uri="{FF2B5EF4-FFF2-40B4-BE49-F238E27FC236}">
                    <a16:creationId xmlns:a16="http://schemas.microsoft.com/office/drawing/2014/main" id="{F3542D37-13EF-A738-9758-4F080232B591}"/>
                  </a:ext>
                </a:extLst>
              </p:cNvPr>
              <p:cNvSpPr/>
              <p:nvPr/>
            </p:nvSpPr>
            <p:spPr>
              <a:xfrm>
                <a:off x="4421245" y="1078116"/>
                <a:ext cx="73867" cy="73867"/>
              </a:xfrm>
              <a:prstGeom prst="diamond">
                <a:avLst/>
              </a:prstGeom>
              <a:grp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Diamond 54">
                <a:extLst>
                  <a:ext uri="{FF2B5EF4-FFF2-40B4-BE49-F238E27FC236}">
                    <a16:creationId xmlns:a16="http://schemas.microsoft.com/office/drawing/2014/main" id="{C86AFE6B-DDF8-E846-3A25-3BEEDF169913}"/>
                  </a:ext>
                </a:extLst>
              </p:cNvPr>
              <p:cNvSpPr/>
              <p:nvPr/>
            </p:nvSpPr>
            <p:spPr>
              <a:xfrm>
                <a:off x="4782412" y="1078116"/>
                <a:ext cx="73867" cy="73867"/>
              </a:xfrm>
              <a:prstGeom prst="diamond">
                <a:avLst/>
              </a:prstGeom>
              <a:grp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Diamond 55">
                <a:extLst>
                  <a:ext uri="{FF2B5EF4-FFF2-40B4-BE49-F238E27FC236}">
                    <a16:creationId xmlns:a16="http://schemas.microsoft.com/office/drawing/2014/main" id="{4E33FEC0-FC62-0B22-BE3F-3E58942CBF50}"/>
                  </a:ext>
                </a:extLst>
              </p:cNvPr>
              <p:cNvSpPr/>
              <p:nvPr/>
            </p:nvSpPr>
            <p:spPr>
              <a:xfrm>
                <a:off x="5143579" y="1078116"/>
                <a:ext cx="73867" cy="73867"/>
              </a:xfrm>
              <a:prstGeom prst="diamond">
                <a:avLst/>
              </a:prstGeom>
              <a:grp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Diamond 56">
                <a:extLst>
                  <a:ext uri="{FF2B5EF4-FFF2-40B4-BE49-F238E27FC236}">
                    <a16:creationId xmlns:a16="http://schemas.microsoft.com/office/drawing/2014/main" id="{F08C3177-F511-FBB7-4158-997AC32E2F2A}"/>
                  </a:ext>
                </a:extLst>
              </p:cNvPr>
              <p:cNvSpPr/>
              <p:nvPr/>
            </p:nvSpPr>
            <p:spPr>
              <a:xfrm>
                <a:off x="5504745" y="1078116"/>
                <a:ext cx="73867" cy="73867"/>
              </a:xfrm>
              <a:prstGeom prst="diamond">
                <a:avLst/>
              </a:prstGeom>
              <a:grp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Diamond 57">
                <a:extLst>
                  <a:ext uri="{FF2B5EF4-FFF2-40B4-BE49-F238E27FC236}">
                    <a16:creationId xmlns:a16="http://schemas.microsoft.com/office/drawing/2014/main" id="{EAED2A3C-6368-2DDB-32A3-D7715A0058F3}"/>
                  </a:ext>
                </a:extLst>
              </p:cNvPr>
              <p:cNvSpPr/>
              <p:nvPr/>
            </p:nvSpPr>
            <p:spPr>
              <a:xfrm>
                <a:off x="5865912" y="1078116"/>
                <a:ext cx="73867" cy="73867"/>
              </a:xfrm>
              <a:prstGeom prst="diamond">
                <a:avLst/>
              </a:prstGeom>
              <a:grp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Diamond 58">
                <a:extLst>
                  <a:ext uri="{FF2B5EF4-FFF2-40B4-BE49-F238E27FC236}">
                    <a16:creationId xmlns:a16="http://schemas.microsoft.com/office/drawing/2014/main" id="{88D1A4A6-6C4D-E79D-84CF-0DE09BA6BAE6}"/>
                  </a:ext>
                </a:extLst>
              </p:cNvPr>
              <p:cNvSpPr/>
              <p:nvPr/>
            </p:nvSpPr>
            <p:spPr>
              <a:xfrm>
                <a:off x="6227080" y="1078116"/>
                <a:ext cx="73867" cy="73867"/>
              </a:xfrm>
              <a:prstGeom prst="diamond">
                <a:avLst/>
              </a:prstGeom>
              <a:grp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" name="Group 59">
              <a:extLst>
                <a:ext uri="{FF2B5EF4-FFF2-40B4-BE49-F238E27FC236}">
                  <a16:creationId xmlns:a16="http://schemas.microsoft.com/office/drawing/2014/main" id="{48BB4256-B0E3-755F-9C34-D400BA293E5A}"/>
                </a:ext>
              </a:extLst>
            </p:cNvPr>
            <p:cNvGrpSpPr/>
            <p:nvPr/>
          </p:nvGrpSpPr>
          <p:grpSpPr>
            <a:xfrm>
              <a:off x="3165777" y="2209086"/>
              <a:ext cx="3598371" cy="277514"/>
              <a:chOff x="3188421" y="712753"/>
              <a:chExt cx="3598371" cy="277514"/>
            </a:xfrm>
          </p:grpSpPr>
          <p:cxnSp>
            <p:nvCxnSpPr>
              <p:cNvPr id="34" name="Straight Connector 60">
                <a:extLst>
                  <a:ext uri="{FF2B5EF4-FFF2-40B4-BE49-F238E27FC236}">
                    <a16:creationId xmlns:a16="http://schemas.microsoft.com/office/drawing/2014/main" id="{7B3AC217-8889-554D-9426-070DC32FE570}"/>
                  </a:ext>
                </a:extLst>
              </p:cNvPr>
              <p:cNvCxnSpPr/>
              <p:nvPr/>
            </p:nvCxnSpPr>
            <p:spPr>
              <a:xfrm flipV="1">
                <a:off x="3188421" y="712753"/>
                <a:ext cx="0" cy="27751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61">
                <a:extLst>
                  <a:ext uri="{FF2B5EF4-FFF2-40B4-BE49-F238E27FC236}">
                    <a16:creationId xmlns:a16="http://schemas.microsoft.com/office/drawing/2014/main" id="{9791E172-D3ED-F691-C89E-32F7126A0136}"/>
                  </a:ext>
                </a:extLst>
              </p:cNvPr>
              <p:cNvCxnSpPr/>
              <p:nvPr/>
            </p:nvCxnSpPr>
            <p:spPr>
              <a:xfrm flipV="1">
                <a:off x="6786792" y="712753"/>
                <a:ext cx="0" cy="27751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62">
                <a:extLst>
                  <a:ext uri="{FF2B5EF4-FFF2-40B4-BE49-F238E27FC236}">
                    <a16:creationId xmlns:a16="http://schemas.microsoft.com/office/drawing/2014/main" id="{8924D9CB-D2F8-F6C2-37F1-792D9102900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188421" y="798603"/>
                <a:ext cx="3598371" cy="0"/>
              </a:xfrm>
              <a:prstGeom prst="line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Group 64">
              <a:extLst>
                <a:ext uri="{FF2B5EF4-FFF2-40B4-BE49-F238E27FC236}">
                  <a16:creationId xmlns:a16="http://schemas.microsoft.com/office/drawing/2014/main" id="{FEE2B01C-443C-5764-2F12-108E91E15C72}"/>
                </a:ext>
              </a:extLst>
            </p:cNvPr>
            <p:cNvGrpSpPr/>
            <p:nvPr/>
          </p:nvGrpSpPr>
          <p:grpSpPr>
            <a:xfrm>
              <a:off x="2892944" y="2812434"/>
              <a:ext cx="1080101" cy="218950"/>
              <a:chOff x="3008711" y="1288413"/>
              <a:chExt cx="724761" cy="218950"/>
            </a:xfrm>
          </p:grpSpPr>
          <p:grpSp>
            <p:nvGrpSpPr>
              <p:cNvPr id="28" name="Group 65">
                <a:extLst>
                  <a:ext uri="{FF2B5EF4-FFF2-40B4-BE49-F238E27FC236}">
                    <a16:creationId xmlns:a16="http://schemas.microsoft.com/office/drawing/2014/main" id="{E4C3A74D-9419-3E69-1CD3-BAB961E124B6}"/>
                  </a:ext>
                </a:extLst>
              </p:cNvPr>
              <p:cNvGrpSpPr/>
              <p:nvPr/>
            </p:nvGrpSpPr>
            <p:grpSpPr>
              <a:xfrm>
                <a:off x="3188421" y="1288413"/>
                <a:ext cx="365341" cy="218950"/>
                <a:chOff x="3188421" y="1288413"/>
                <a:chExt cx="3598371" cy="277514"/>
              </a:xfrm>
            </p:grpSpPr>
            <p:cxnSp>
              <p:nvCxnSpPr>
                <p:cNvPr id="31" name="Straight Connector 68">
                  <a:extLst>
                    <a:ext uri="{FF2B5EF4-FFF2-40B4-BE49-F238E27FC236}">
                      <a16:creationId xmlns:a16="http://schemas.microsoft.com/office/drawing/2014/main" id="{0C26DC86-69A4-360B-DE66-3039141556C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188421" y="1288413"/>
                  <a:ext cx="0" cy="277514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69">
                  <a:extLst>
                    <a:ext uri="{FF2B5EF4-FFF2-40B4-BE49-F238E27FC236}">
                      <a16:creationId xmlns:a16="http://schemas.microsoft.com/office/drawing/2014/main" id="{2D4F6B63-C62E-1200-1C2D-1B26D2C0B2F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786792" y="1288413"/>
                  <a:ext cx="0" cy="277514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70">
                  <a:extLst>
                    <a:ext uri="{FF2B5EF4-FFF2-40B4-BE49-F238E27FC236}">
                      <a16:creationId xmlns:a16="http://schemas.microsoft.com/office/drawing/2014/main" id="{81FF52F7-410C-4A81-7D63-80B817BA13A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188421" y="1430254"/>
                  <a:ext cx="3598371" cy="0"/>
                </a:xfrm>
                <a:prstGeom prst="line">
                  <a:avLst/>
                </a:prstGeom>
                <a:ln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9" name="Straight Arrow Connector 66">
                <a:extLst>
                  <a:ext uri="{FF2B5EF4-FFF2-40B4-BE49-F238E27FC236}">
                    <a16:creationId xmlns:a16="http://schemas.microsoft.com/office/drawing/2014/main" id="{B90A744E-6B91-97B7-B1A6-BD5F729541FC}"/>
                  </a:ext>
                </a:extLst>
              </p:cNvPr>
              <p:cNvCxnSpPr/>
              <p:nvPr/>
            </p:nvCxnSpPr>
            <p:spPr>
              <a:xfrm>
                <a:off x="3008711" y="1400321"/>
                <a:ext cx="17971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Arrow Connector 67">
                <a:extLst>
                  <a:ext uri="{FF2B5EF4-FFF2-40B4-BE49-F238E27FC236}">
                    <a16:creationId xmlns:a16="http://schemas.microsoft.com/office/drawing/2014/main" id="{9469CAC9-D373-FBD9-BD75-3CB2057501F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553762" y="1400321"/>
                <a:ext cx="17971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" name="Group 90">
              <a:extLst>
                <a:ext uri="{FF2B5EF4-FFF2-40B4-BE49-F238E27FC236}">
                  <a16:creationId xmlns:a16="http://schemas.microsoft.com/office/drawing/2014/main" id="{5E937896-D84B-FE73-81B6-2D02BD333B9D}"/>
                </a:ext>
              </a:extLst>
            </p:cNvPr>
            <p:cNvGrpSpPr/>
            <p:nvPr/>
          </p:nvGrpSpPr>
          <p:grpSpPr>
            <a:xfrm>
              <a:off x="4594719" y="2812434"/>
              <a:ext cx="724761" cy="218950"/>
              <a:chOff x="3008711" y="1288413"/>
              <a:chExt cx="724761" cy="218950"/>
            </a:xfrm>
          </p:grpSpPr>
          <p:grpSp>
            <p:nvGrpSpPr>
              <p:cNvPr id="22" name="Group 91">
                <a:extLst>
                  <a:ext uri="{FF2B5EF4-FFF2-40B4-BE49-F238E27FC236}">
                    <a16:creationId xmlns:a16="http://schemas.microsoft.com/office/drawing/2014/main" id="{47567ACA-A337-5144-7160-E347D1927B6B}"/>
                  </a:ext>
                </a:extLst>
              </p:cNvPr>
              <p:cNvGrpSpPr/>
              <p:nvPr/>
            </p:nvGrpSpPr>
            <p:grpSpPr>
              <a:xfrm>
                <a:off x="3188421" y="1288413"/>
                <a:ext cx="365341" cy="218950"/>
                <a:chOff x="3188421" y="1288413"/>
                <a:chExt cx="3598371" cy="277514"/>
              </a:xfrm>
            </p:grpSpPr>
            <p:cxnSp>
              <p:nvCxnSpPr>
                <p:cNvPr id="25" name="Straight Connector 94">
                  <a:extLst>
                    <a:ext uri="{FF2B5EF4-FFF2-40B4-BE49-F238E27FC236}">
                      <a16:creationId xmlns:a16="http://schemas.microsoft.com/office/drawing/2014/main" id="{8648468F-0ADA-66BA-A07D-925352EAB07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188421" y="1288413"/>
                  <a:ext cx="0" cy="277514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Connector 95">
                  <a:extLst>
                    <a:ext uri="{FF2B5EF4-FFF2-40B4-BE49-F238E27FC236}">
                      <a16:creationId xmlns:a16="http://schemas.microsoft.com/office/drawing/2014/main" id="{AB52CB5D-CB51-CEA0-B233-DEE7DA083F1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786792" y="1288413"/>
                  <a:ext cx="0" cy="277514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Connector 96">
                  <a:extLst>
                    <a:ext uri="{FF2B5EF4-FFF2-40B4-BE49-F238E27FC236}">
                      <a16:creationId xmlns:a16="http://schemas.microsoft.com/office/drawing/2014/main" id="{E75F6AD2-54EC-A2AF-6A6F-4AA2947AD5B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188421" y="1430254"/>
                  <a:ext cx="3598371" cy="0"/>
                </a:xfrm>
                <a:prstGeom prst="line">
                  <a:avLst/>
                </a:prstGeom>
                <a:ln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3" name="Straight Arrow Connector 92">
                <a:extLst>
                  <a:ext uri="{FF2B5EF4-FFF2-40B4-BE49-F238E27FC236}">
                    <a16:creationId xmlns:a16="http://schemas.microsoft.com/office/drawing/2014/main" id="{4631BA32-D3E2-52ED-8DC3-60E00F9B5327}"/>
                  </a:ext>
                </a:extLst>
              </p:cNvPr>
              <p:cNvCxnSpPr/>
              <p:nvPr/>
            </p:nvCxnSpPr>
            <p:spPr>
              <a:xfrm>
                <a:off x="3008711" y="1400321"/>
                <a:ext cx="17971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93">
                <a:extLst>
                  <a:ext uri="{FF2B5EF4-FFF2-40B4-BE49-F238E27FC236}">
                    <a16:creationId xmlns:a16="http://schemas.microsoft.com/office/drawing/2014/main" id="{DE5A29DC-20F2-717B-6F00-D22CA8D990F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553762" y="1400321"/>
                <a:ext cx="17971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Group 114">
              <a:extLst>
                <a:ext uri="{FF2B5EF4-FFF2-40B4-BE49-F238E27FC236}">
                  <a16:creationId xmlns:a16="http://schemas.microsoft.com/office/drawing/2014/main" id="{0EAD7017-CDB2-0E0F-5682-270DC682BCDB}"/>
                </a:ext>
              </a:extLst>
            </p:cNvPr>
            <p:cNvGrpSpPr/>
            <p:nvPr/>
          </p:nvGrpSpPr>
          <p:grpSpPr>
            <a:xfrm>
              <a:off x="5962323" y="2812434"/>
              <a:ext cx="1080101" cy="218950"/>
              <a:chOff x="3008711" y="1288413"/>
              <a:chExt cx="724761" cy="218950"/>
            </a:xfrm>
          </p:grpSpPr>
          <p:grpSp>
            <p:nvGrpSpPr>
              <p:cNvPr id="16" name="Group 115">
                <a:extLst>
                  <a:ext uri="{FF2B5EF4-FFF2-40B4-BE49-F238E27FC236}">
                    <a16:creationId xmlns:a16="http://schemas.microsoft.com/office/drawing/2014/main" id="{6D8E6907-5BF9-9F4D-5173-7C6B8BA931E6}"/>
                  </a:ext>
                </a:extLst>
              </p:cNvPr>
              <p:cNvGrpSpPr/>
              <p:nvPr/>
            </p:nvGrpSpPr>
            <p:grpSpPr>
              <a:xfrm>
                <a:off x="3188421" y="1288413"/>
                <a:ext cx="365341" cy="218950"/>
                <a:chOff x="3188421" y="1288413"/>
                <a:chExt cx="3598371" cy="277514"/>
              </a:xfrm>
            </p:grpSpPr>
            <p:cxnSp>
              <p:nvCxnSpPr>
                <p:cNvPr id="19" name="Straight Connector 118">
                  <a:extLst>
                    <a:ext uri="{FF2B5EF4-FFF2-40B4-BE49-F238E27FC236}">
                      <a16:creationId xmlns:a16="http://schemas.microsoft.com/office/drawing/2014/main" id="{24D3CB69-89B8-724E-24F9-61B307D5A10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188421" y="1288413"/>
                  <a:ext cx="0" cy="277514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Straight Connector 119">
                  <a:extLst>
                    <a:ext uri="{FF2B5EF4-FFF2-40B4-BE49-F238E27FC236}">
                      <a16:creationId xmlns:a16="http://schemas.microsoft.com/office/drawing/2014/main" id="{1E1E7BB2-AEDE-5B18-8C78-FF64EA0749C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786792" y="1288413"/>
                  <a:ext cx="0" cy="277514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Straight Connector 120">
                  <a:extLst>
                    <a:ext uri="{FF2B5EF4-FFF2-40B4-BE49-F238E27FC236}">
                      <a16:creationId xmlns:a16="http://schemas.microsoft.com/office/drawing/2014/main" id="{5E5ECB12-32E7-A48C-F39E-BF0BF7D9F25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188421" y="1430254"/>
                  <a:ext cx="3598371" cy="0"/>
                </a:xfrm>
                <a:prstGeom prst="line">
                  <a:avLst/>
                </a:prstGeom>
                <a:ln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7" name="Straight Arrow Connector 116">
                <a:extLst>
                  <a:ext uri="{FF2B5EF4-FFF2-40B4-BE49-F238E27FC236}">
                    <a16:creationId xmlns:a16="http://schemas.microsoft.com/office/drawing/2014/main" id="{190AE2E0-A334-9438-BDF8-B3CDD46FBE1D}"/>
                  </a:ext>
                </a:extLst>
              </p:cNvPr>
              <p:cNvCxnSpPr/>
              <p:nvPr/>
            </p:nvCxnSpPr>
            <p:spPr>
              <a:xfrm>
                <a:off x="3008711" y="1400321"/>
                <a:ext cx="17971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17">
                <a:extLst>
                  <a:ext uri="{FF2B5EF4-FFF2-40B4-BE49-F238E27FC236}">
                    <a16:creationId xmlns:a16="http://schemas.microsoft.com/office/drawing/2014/main" id="{B36FC7AF-FC76-56CE-C890-3ADFF948B2A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553762" y="1400321"/>
                <a:ext cx="17971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TextBox 223">
              <a:extLst>
                <a:ext uri="{FF2B5EF4-FFF2-40B4-BE49-F238E27FC236}">
                  <a16:creationId xmlns:a16="http://schemas.microsoft.com/office/drawing/2014/main" id="{CFA0D764-47BC-3BC3-88E5-BAE3CF16C763}"/>
                </a:ext>
              </a:extLst>
            </p:cNvPr>
            <p:cNvSpPr txBox="1"/>
            <p:nvPr/>
          </p:nvSpPr>
          <p:spPr>
            <a:xfrm>
              <a:off x="7176722" y="2290008"/>
              <a:ext cx="183095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Consolas" panose="020B0609020204030204" pitchFamily="49" charset="0"/>
                </a:rPr>
                <a:t>spacing=“1.0”</a:t>
              </a:r>
            </a:p>
            <a:p>
              <a:pPr algn="ctr"/>
              <a:r>
                <a:rPr lang="en-US" sz="1400" dirty="0">
                  <a:latin typeface="Consolas" panose="020B0609020204030204" pitchFamily="49" charset="0"/>
                </a:rPr>
                <a:t>margin=“1.5”</a:t>
              </a:r>
            </a:p>
          </p:txBody>
        </p:sp>
      </p:grpSp>
      <p:sp>
        <p:nvSpPr>
          <p:cNvPr id="46" name="Fußzeilenplatzhalter 45">
            <a:extLst>
              <a:ext uri="{FF2B5EF4-FFF2-40B4-BE49-F238E27FC236}">
                <a16:creationId xmlns:a16="http://schemas.microsoft.com/office/drawing/2014/main" id="{09057481-0715-7611-050E-C0C1DADCC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49" name="Foliennummernplatzhalter 48">
            <a:extLst>
              <a:ext uri="{FF2B5EF4-FFF2-40B4-BE49-F238E27FC236}">
                <a16:creationId xmlns:a16="http://schemas.microsoft.com/office/drawing/2014/main" id="{4721F05F-F30D-0488-3D07-F11BFF7FCE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84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7787348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91CC50B-8880-430B-8CEE-31024DF3C66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7442" y="368359"/>
            <a:ext cx="4671060" cy="85344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BA9BE792-15CA-BAE7-7987-374C992CC8F8}"/>
              </a:ext>
            </a:extLst>
          </p:cNvPr>
          <p:cNvGrpSpPr/>
          <p:nvPr/>
        </p:nvGrpSpPr>
        <p:grpSpPr>
          <a:xfrm>
            <a:off x="7409029" y="642917"/>
            <a:ext cx="3442203" cy="1535709"/>
            <a:chOff x="7384415" y="858757"/>
            <a:chExt cx="3442203" cy="1535709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FB2C81D5-A366-97E1-6EA3-01AE7492ACB7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8510A5B9-209E-0248-FE8B-06917E685065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8B802902-1BFA-D21C-8C5C-4B162073171F}"/>
              </a:ext>
            </a:extLst>
          </p:cNvPr>
          <p:cNvGrpSpPr>
            <a:grpSpLocks noChangeAspect="1"/>
          </p:cNvGrpSpPr>
          <p:nvPr/>
        </p:nvGrpSpPr>
        <p:grpSpPr>
          <a:xfrm>
            <a:off x="5471494" y="2541426"/>
            <a:ext cx="5882939" cy="1189387"/>
            <a:chOff x="3124733" y="3545473"/>
            <a:chExt cx="5882939" cy="1189387"/>
          </a:xfrm>
        </p:grpSpPr>
        <p:sp>
          <p:nvSpPr>
            <p:cNvPr id="12" name="TextBox 160">
              <a:extLst>
                <a:ext uri="{FF2B5EF4-FFF2-40B4-BE49-F238E27FC236}">
                  <a16:creationId xmlns:a16="http://schemas.microsoft.com/office/drawing/2014/main" id="{B633C558-DDBA-5E6B-7D5C-65042EC86AAD}"/>
                </a:ext>
              </a:extLst>
            </p:cNvPr>
            <p:cNvSpPr txBox="1"/>
            <p:nvPr/>
          </p:nvSpPr>
          <p:spPr>
            <a:xfrm>
              <a:off x="6049358" y="4427083"/>
              <a:ext cx="72130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2B28FF"/>
                  </a:solidFill>
                </a:rPr>
                <a:t>2.0 cm</a:t>
              </a:r>
            </a:p>
          </p:txBody>
        </p:sp>
        <p:sp>
          <p:nvSpPr>
            <p:cNvPr id="15" name="TextBox 173">
              <a:extLst>
                <a:ext uri="{FF2B5EF4-FFF2-40B4-BE49-F238E27FC236}">
                  <a16:creationId xmlns:a16="http://schemas.microsoft.com/office/drawing/2014/main" id="{A1A656EA-2E22-2965-482A-CDC5BF3BB859}"/>
                </a:ext>
              </a:extLst>
            </p:cNvPr>
            <p:cNvSpPr txBox="1"/>
            <p:nvPr/>
          </p:nvSpPr>
          <p:spPr>
            <a:xfrm>
              <a:off x="3169473" y="4427083"/>
              <a:ext cx="72130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2B28FF"/>
                  </a:solidFill>
                </a:rPr>
                <a:t>2.0 cm</a:t>
              </a:r>
            </a:p>
          </p:txBody>
        </p:sp>
        <p:sp>
          <p:nvSpPr>
            <p:cNvPr id="7" name="TextBox 168">
              <a:extLst>
                <a:ext uri="{FF2B5EF4-FFF2-40B4-BE49-F238E27FC236}">
                  <a16:creationId xmlns:a16="http://schemas.microsoft.com/office/drawing/2014/main" id="{86F065A4-EFEE-11CB-5CDA-234A0C94992D}"/>
                </a:ext>
              </a:extLst>
            </p:cNvPr>
            <p:cNvSpPr txBox="1"/>
            <p:nvPr/>
          </p:nvSpPr>
          <p:spPr>
            <a:xfrm>
              <a:off x="4338679" y="4427083"/>
              <a:ext cx="79599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1.5 cm</a:t>
              </a:r>
            </a:p>
          </p:txBody>
        </p:sp>
        <p:grpSp>
          <p:nvGrpSpPr>
            <p:cNvPr id="8" name="Group 122">
              <a:extLst>
                <a:ext uri="{FF2B5EF4-FFF2-40B4-BE49-F238E27FC236}">
                  <a16:creationId xmlns:a16="http://schemas.microsoft.com/office/drawing/2014/main" id="{FEB2B440-FB76-762D-2D73-61998D59583E}"/>
                </a:ext>
              </a:extLst>
            </p:cNvPr>
            <p:cNvGrpSpPr/>
            <p:nvPr/>
          </p:nvGrpSpPr>
          <p:grpSpPr>
            <a:xfrm>
              <a:off x="3124733" y="4158166"/>
              <a:ext cx="3615674" cy="73867"/>
              <a:chOff x="3188420" y="1078116"/>
              <a:chExt cx="3615674" cy="73867"/>
            </a:xfrm>
            <a:solidFill>
              <a:srgbClr val="729FCF"/>
            </a:solidFill>
          </p:grpSpPr>
          <p:cxnSp>
            <p:nvCxnSpPr>
              <p:cNvPr id="33" name="Straight Connector 123">
                <a:extLst>
                  <a:ext uri="{FF2B5EF4-FFF2-40B4-BE49-F238E27FC236}">
                    <a16:creationId xmlns:a16="http://schemas.microsoft.com/office/drawing/2014/main" id="{6BDB6E46-AA79-FC91-8437-4E5205E30B4C}"/>
                  </a:ext>
                </a:extLst>
              </p:cNvPr>
              <p:cNvCxnSpPr/>
              <p:nvPr/>
            </p:nvCxnSpPr>
            <p:spPr>
              <a:xfrm>
                <a:off x="3188420" y="1112054"/>
                <a:ext cx="3615674" cy="0"/>
              </a:xfrm>
              <a:prstGeom prst="line">
                <a:avLst/>
              </a:prstGeom>
              <a:grpFill/>
              <a:ln w="19050">
                <a:solidFill>
                  <a:srgbClr val="FF41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" name="Diamond 124">
                <a:extLst>
                  <a:ext uri="{FF2B5EF4-FFF2-40B4-BE49-F238E27FC236}">
                    <a16:creationId xmlns:a16="http://schemas.microsoft.com/office/drawing/2014/main" id="{3A9B6A6B-42BD-08C1-FF9A-02500AD99E59}"/>
                  </a:ext>
                </a:extLst>
              </p:cNvPr>
              <p:cNvSpPr/>
              <p:nvPr/>
            </p:nvSpPr>
            <p:spPr>
              <a:xfrm>
                <a:off x="3880595" y="1078116"/>
                <a:ext cx="73867" cy="73867"/>
              </a:xfrm>
              <a:prstGeom prst="diamond">
                <a:avLst/>
              </a:prstGeom>
              <a:grp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Diamond 125">
                <a:extLst>
                  <a:ext uri="{FF2B5EF4-FFF2-40B4-BE49-F238E27FC236}">
                    <a16:creationId xmlns:a16="http://schemas.microsoft.com/office/drawing/2014/main" id="{63A1A59C-8874-AC1F-8C45-10733C00D6EF}"/>
                  </a:ext>
                </a:extLst>
              </p:cNvPr>
              <p:cNvSpPr/>
              <p:nvPr/>
            </p:nvSpPr>
            <p:spPr>
              <a:xfrm>
                <a:off x="4420241" y="1078116"/>
                <a:ext cx="73867" cy="73867"/>
              </a:xfrm>
              <a:prstGeom prst="diamond">
                <a:avLst/>
              </a:prstGeom>
              <a:grp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Diamond 126">
                <a:extLst>
                  <a:ext uri="{FF2B5EF4-FFF2-40B4-BE49-F238E27FC236}">
                    <a16:creationId xmlns:a16="http://schemas.microsoft.com/office/drawing/2014/main" id="{DC33AABC-C676-CD06-5709-831FE69F8B9C}"/>
                  </a:ext>
                </a:extLst>
              </p:cNvPr>
              <p:cNvSpPr/>
              <p:nvPr/>
            </p:nvSpPr>
            <p:spPr>
              <a:xfrm>
                <a:off x="4959887" y="1078116"/>
                <a:ext cx="73867" cy="73867"/>
              </a:xfrm>
              <a:prstGeom prst="diamond">
                <a:avLst/>
              </a:prstGeom>
              <a:grp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Diamond 127">
                <a:extLst>
                  <a:ext uri="{FF2B5EF4-FFF2-40B4-BE49-F238E27FC236}">
                    <a16:creationId xmlns:a16="http://schemas.microsoft.com/office/drawing/2014/main" id="{B69E78B0-1A31-BF54-06EF-6568AC66EE10}"/>
                  </a:ext>
                </a:extLst>
              </p:cNvPr>
              <p:cNvSpPr/>
              <p:nvPr/>
            </p:nvSpPr>
            <p:spPr>
              <a:xfrm>
                <a:off x="5499533" y="1078116"/>
                <a:ext cx="73867" cy="73867"/>
              </a:xfrm>
              <a:prstGeom prst="diamond">
                <a:avLst/>
              </a:prstGeom>
              <a:grp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Diamond 128">
                <a:extLst>
                  <a:ext uri="{FF2B5EF4-FFF2-40B4-BE49-F238E27FC236}">
                    <a16:creationId xmlns:a16="http://schemas.microsoft.com/office/drawing/2014/main" id="{A84BF87F-F346-A9E7-B435-2F687A91EE0E}"/>
                  </a:ext>
                </a:extLst>
              </p:cNvPr>
              <p:cNvSpPr/>
              <p:nvPr/>
            </p:nvSpPr>
            <p:spPr>
              <a:xfrm>
                <a:off x="6039178" y="1078116"/>
                <a:ext cx="73867" cy="73867"/>
              </a:xfrm>
              <a:prstGeom prst="diamond">
                <a:avLst/>
              </a:prstGeom>
              <a:grp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" name="Group 132">
              <a:extLst>
                <a:ext uri="{FF2B5EF4-FFF2-40B4-BE49-F238E27FC236}">
                  <a16:creationId xmlns:a16="http://schemas.microsoft.com/office/drawing/2014/main" id="{4F7DFD75-0082-D50D-0B21-FA32F952BD2F}"/>
                </a:ext>
              </a:extLst>
            </p:cNvPr>
            <p:cNvGrpSpPr/>
            <p:nvPr/>
          </p:nvGrpSpPr>
          <p:grpSpPr>
            <a:xfrm>
              <a:off x="3129840" y="3753107"/>
              <a:ext cx="3598371" cy="277514"/>
              <a:chOff x="3188421" y="712753"/>
              <a:chExt cx="3598371" cy="277514"/>
            </a:xfrm>
          </p:grpSpPr>
          <p:cxnSp>
            <p:nvCxnSpPr>
              <p:cNvPr id="30" name="Straight Connector 133">
                <a:extLst>
                  <a:ext uri="{FF2B5EF4-FFF2-40B4-BE49-F238E27FC236}">
                    <a16:creationId xmlns:a16="http://schemas.microsoft.com/office/drawing/2014/main" id="{F620A6D0-5AB3-7D89-A3D7-F06E9350A619}"/>
                  </a:ext>
                </a:extLst>
              </p:cNvPr>
              <p:cNvCxnSpPr/>
              <p:nvPr/>
            </p:nvCxnSpPr>
            <p:spPr>
              <a:xfrm flipV="1">
                <a:off x="3188421" y="712753"/>
                <a:ext cx="0" cy="27751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134">
                <a:extLst>
                  <a:ext uri="{FF2B5EF4-FFF2-40B4-BE49-F238E27FC236}">
                    <a16:creationId xmlns:a16="http://schemas.microsoft.com/office/drawing/2014/main" id="{F4ADDE20-6D75-7D25-3CD0-E530B3ADD48B}"/>
                  </a:ext>
                </a:extLst>
              </p:cNvPr>
              <p:cNvCxnSpPr/>
              <p:nvPr/>
            </p:nvCxnSpPr>
            <p:spPr>
              <a:xfrm flipV="1">
                <a:off x="6786792" y="712753"/>
                <a:ext cx="0" cy="27751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135">
                <a:extLst>
                  <a:ext uri="{FF2B5EF4-FFF2-40B4-BE49-F238E27FC236}">
                    <a16:creationId xmlns:a16="http://schemas.microsoft.com/office/drawing/2014/main" id="{2E253D3F-A761-D008-E93D-C212ABF26EE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188421" y="798603"/>
                <a:ext cx="3598371" cy="0"/>
              </a:xfrm>
              <a:prstGeom prst="line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TextBox 136">
              <a:extLst>
                <a:ext uri="{FF2B5EF4-FFF2-40B4-BE49-F238E27FC236}">
                  <a16:creationId xmlns:a16="http://schemas.microsoft.com/office/drawing/2014/main" id="{9001AFA4-8016-C52F-5965-E4B68D7A8647}"/>
                </a:ext>
              </a:extLst>
            </p:cNvPr>
            <p:cNvSpPr txBox="1"/>
            <p:nvPr/>
          </p:nvSpPr>
          <p:spPr>
            <a:xfrm>
              <a:off x="4617231" y="3545473"/>
              <a:ext cx="6254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10 cm</a:t>
              </a:r>
            </a:p>
          </p:txBody>
        </p:sp>
        <p:grpSp>
          <p:nvGrpSpPr>
            <p:cNvPr id="11" name="Group 154">
              <a:extLst>
                <a:ext uri="{FF2B5EF4-FFF2-40B4-BE49-F238E27FC236}">
                  <a16:creationId xmlns:a16="http://schemas.microsoft.com/office/drawing/2014/main" id="{F620188B-26F9-47F5-D55E-1781241B1DB3}"/>
                </a:ext>
              </a:extLst>
            </p:cNvPr>
            <p:cNvGrpSpPr/>
            <p:nvPr/>
          </p:nvGrpSpPr>
          <p:grpSpPr>
            <a:xfrm>
              <a:off x="6013484" y="4334587"/>
              <a:ext cx="721303" cy="218950"/>
              <a:chOff x="3188421" y="1288413"/>
              <a:chExt cx="3598371" cy="277514"/>
            </a:xfrm>
          </p:grpSpPr>
          <p:cxnSp>
            <p:nvCxnSpPr>
              <p:cNvPr id="27" name="Straight Connector 157">
                <a:extLst>
                  <a:ext uri="{FF2B5EF4-FFF2-40B4-BE49-F238E27FC236}">
                    <a16:creationId xmlns:a16="http://schemas.microsoft.com/office/drawing/2014/main" id="{47DB3E72-6301-6F49-BD5D-3EDAF468DB9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88421" y="1288413"/>
                <a:ext cx="0" cy="277514"/>
              </a:xfrm>
              <a:prstGeom prst="line">
                <a:avLst/>
              </a:prstGeom>
              <a:ln>
                <a:solidFill>
                  <a:srgbClr val="2B28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158">
                <a:extLst>
                  <a:ext uri="{FF2B5EF4-FFF2-40B4-BE49-F238E27FC236}">
                    <a16:creationId xmlns:a16="http://schemas.microsoft.com/office/drawing/2014/main" id="{37B94ADE-9C89-25A6-65E1-CD828A5A630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86792" y="1288413"/>
                <a:ext cx="0" cy="277514"/>
              </a:xfrm>
              <a:prstGeom prst="line">
                <a:avLst/>
              </a:prstGeom>
              <a:ln>
                <a:solidFill>
                  <a:srgbClr val="2B28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159">
                <a:extLst>
                  <a:ext uri="{FF2B5EF4-FFF2-40B4-BE49-F238E27FC236}">
                    <a16:creationId xmlns:a16="http://schemas.microsoft.com/office/drawing/2014/main" id="{335ACFDC-3716-7F29-F557-6353CC52DB8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188421" y="1430254"/>
                <a:ext cx="3598371" cy="0"/>
              </a:xfrm>
              <a:prstGeom prst="line">
                <a:avLst/>
              </a:prstGeom>
              <a:ln>
                <a:solidFill>
                  <a:srgbClr val="2B28FF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" name="Group 161">
              <a:extLst>
                <a:ext uri="{FF2B5EF4-FFF2-40B4-BE49-F238E27FC236}">
                  <a16:creationId xmlns:a16="http://schemas.microsoft.com/office/drawing/2014/main" id="{D9BBD3E6-F5CA-F15A-6097-4EC7B1A59C2C}"/>
                </a:ext>
              </a:extLst>
            </p:cNvPr>
            <p:cNvGrpSpPr/>
            <p:nvPr/>
          </p:nvGrpSpPr>
          <p:grpSpPr>
            <a:xfrm>
              <a:off x="4130963" y="4334587"/>
              <a:ext cx="1080101" cy="218950"/>
              <a:chOff x="3008711" y="1288413"/>
              <a:chExt cx="724761" cy="218950"/>
            </a:xfrm>
          </p:grpSpPr>
          <p:grpSp>
            <p:nvGrpSpPr>
              <p:cNvPr id="21" name="Group 162">
                <a:extLst>
                  <a:ext uri="{FF2B5EF4-FFF2-40B4-BE49-F238E27FC236}">
                    <a16:creationId xmlns:a16="http://schemas.microsoft.com/office/drawing/2014/main" id="{3B439D57-AD5E-733F-4639-FB622D58DD44}"/>
                  </a:ext>
                </a:extLst>
              </p:cNvPr>
              <p:cNvGrpSpPr/>
              <p:nvPr/>
            </p:nvGrpSpPr>
            <p:grpSpPr>
              <a:xfrm>
                <a:off x="3188421" y="1288413"/>
                <a:ext cx="365341" cy="218950"/>
                <a:chOff x="3188421" y="1288413"/>
                <a:chExt cx="3598371" cy="277514"/>
              </a:xfrm>
            </p:grpSpPr>
            <p:cxnSp>
              <p:nvCxnSpPr>
                <p:cNvPr id="24" name="Straight Connector 165">
                  <a:extLst>
                    <a:ext uri="{FF2B5EF4-FFF2-40B4-BE49-F238E27FC236}">
                      <a16:creationId xmlns:a16="http://schemas.microsoft.com/office/drawing/2014/main" id="{F4E7E564-FC38-9B94-5956-6FFD93FF3B7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188421" y="1288413"/>
                  <a:ext cx="0" cy="277514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Straight Connector 166">
                  <a:extLst>
                    <a:ext uri="{FF2B5EF4-FFF2-40B4-BE49-F238E27FC236}">
                      <a16:creationId xmlns:a16="http://schemas.microsoft.com/office/drawing/2014/main" id="{06A7C509-EA81-F04B-A7B8-8B4A2FF90BA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786792" y="1288413"/>
                  <a:ext cx="0" cy="277514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Connector 167">
                  <a:extLst>
                    <a:ext uri="{FF2B5EF4-FFF2-40B4-BE49-F238E27FC236}">
                      <a16:creationId xmlns:a16="http://schemas.microsoft.com/office/drawing/2014/main" id="{F61F769E-2787-0C3B-EBC6-2EBF211A28E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188421" y="1430254"/>
                  <a:ext cx="3598371" cy="0"/>
                </a:xfrm>
                <a:prstGeom prst="line">
                  <a:avLst/>
                </a:prstGeom>
                <a:ln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2" name="Straight Arrow Connector 163">
                <a:extLst>
                  <a:ext uri="{FF2B5EF4-FFF2-40B4-BE49-F238E27FC236}">
                    <a16:creationId xmlns:a16="http://schemas.microsoft.com/office/drawing/2014/main" id="{E6DF75ED-F875-3CB2-3B55-54D24FF0CE11}"/>
                  </a:ext>
                </a:extLst>
              </p:cNvPr>
              <p:cNvCxnSpPr/>
              <p:nvPr/>
            </p:nvCxnSpPr>
            <p:spPr>
              <a:xfrm>
                <a:off x="3008711" y="1400321"/>
                <a:ext cx="17971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164">
                <a:extLst>
                  <a:ext uri="{FF2B5EF4-FFF2-40B4-BE49-F238E27FC236}">
                    <a16:creationId xmlns:a16="http://schemas.microsoft.com/office/drawing/2014/main" id="{FDC4B4B3-8E49-CB57-1B0E-D90329456AF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553762" y="1400321"/>
                <a:ext cx="17971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Group 169">
              <a:extLst>
                <a:ext uri="{FF2B5EF4-FFF2-40B4-BE49-F238E27FC236}">
                  <a16:creationId xmlns:a16="http://schemas.microsoft.com/office/drawing/2014/main" id="{E46E5DF7-F43F-8012-E88B-63500C7C3743}"/>
                </a:ext>
              </a:extLst>
            </p:cNvPr>
            <p:cNvGrpSpPr/>
            <p:nvPr/>
          </p:nvGrpSpPr>
          <p:grpSpPr>
            <a:xfrm>
              <a:off x="3133599" y="4334587"/>
              <a:ext cx="721303" cy="218950"/>
              <a:chOff x="3188421" y="1288413"/>
              <a:chExt cx="3598371" cy="277514"/>
            </a:xfrm>
          </p:grpSpPr>
          <p:cxnSp>
            <p:nvCxnSpPr>
              <p:cNvPr id="18" name="Straight Connector 170">
                <a:extLst>
                  <a:ext uri="{FF2B5EF4-FFF2-40B4-BE49-F238E27FC236}">
                    <a16:creationId xmlns:a16="http://schemas.microsoft.com/office/drawing/2014/main" id="{F124D735-84DB-0EDD-D389-CE418B37119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88421" y="1288413"/>
                <a:ext cx="0" cy="277514"/>
              </a:xfrm>
              <a:prstGeom prst="line">
                <a:avLst/>
              </a:prstGeom>
              <a:ln>
                <a:solidFill>
                  <a:srgbClr val="2B28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71">
                <a:extLst>
                  <a:ext uri="{FF2B5EF4-FFF2-40B4-BE49-F238E27FC236}">
                    <a16:creationId xmlns:a16="http://schemas.microsoft.com/office/drawing/2014/main" id="{B7B03781-DD3B-C9B4-8F4C-33FC34AEB01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86792" y="1288413"/>
                <a:ext cx="0" cy="277514"/>
              </a:xfrm>
              <a:prstGeom prst="line">
                <a:avLst/>
              </a:prstGeom>
              <a:ln>
                <a:solidFill>
                  <a:srgbClr val="2B28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72">
                <a:extLst>
                  <a:ext uri="{FF2B5EF4-FFF2-40B4-BE49-F238E27FC236}">
                    <a16:creationId xmlns:a16="http://schemas.microsoft.com/office/drawing/2014/main" id="{63B7CE94-62BD-D4F1-82F4-358BE04C195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188421" y="1430254"/>
                <a:ext cx="3598371" cy="0"/>
              </a:xfrm>
              <a:prstGeom prst="line">
                <a:avLst/>
              </a:prstGeom>
              <a:ln>
                <a:solidFill>
                  <a:srgbClr val="2B28FF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TextBox 224">
              <a:extLst>
                <a:ext uri="{FF2B5EF4-FFF2-40B4-BE49-F238E27FC236}">
                  <a16:creationId xmlns:a16="http://schemas.microsoft.com/office/drawing/2014/main" id="{AF747AEC-EF70-D609-1A09-D159893F3A84}"/>
                </a:ext>
              </a:extLst>
            </p:cNvPr>
            <p:cNvSpPr txBox="1"/>
            <p:nvPr/>
          </p:nvSpPr>
          <p:spPr>
            <a:xfrm>
              <a:off x="7176722" y="3875809"/>
              <a:ext cx="183095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Consolas" panose="020B0609020204030204" pitchFamily="49" charset="0"/>
                </a:rPr>
                <a:t>spacing=“1.5”</a:t>
              </a:r>
            </a:p>
            <a:p>
              <a:pPr algn="ctr"/>
              <a:r>
                <a:rPr lang="en-US" sz="1400" dirty="0">
                  <a:latin typeface="Consolas" panose="020B0609020204030204" pitchFamily="49" charset="0"/>
                </a:rPr>
                <a:t>margin=“1.5”</a:t>
              </a:r>
            </a:p>
          </p:txBody>
        </p:sp>
        <p:sp>
          <p:nvSpPr>
            <p:cNvPr id="17" name="TextBox 226">
              <a:extLst>
                <a:ext uri="{FF2B5EF4-FFF2-40B4-BE49-F238E27FC236}">
                  <a16:creationId xmlns:a16="http://schemas.microsoft.com/office/drawing/2014/main" id="{46F0CB7B-2498-1A7A-BAFA-2A0EF6887C69}"/>
                </a:ext>
              </a:extLst>
            </p:cNvPr>
            <p:cNvSpPr txBox="1"/>
            <p:nvPr/>
          </p:nvSpPr>
          <p:spPr>
            <a:xfrm>
              <a:off x="7176722" y="4313036"/>
              <a:ext cx="18309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1314FF"/>
                  </a:solidFill>
                </a:rPr>
                <a:t>margin is relaxed</a:t>
              </a:r>
            </a:p>
          </p:txBody>
        </p:sp>
      </p:grpSp>
      <p:sp>
        <p:nvSpPr>
          <p:cNvPr id="39" name="Fußzeilenplatzhalter 38">
            <a:extLst>
              <a:ext uri="{FF2B5EF4-FFF2-40B4-BE49-F238E27FC236}">
                <a16:creationId xmlns:a16="http://schemas.microsoft.com/office/drawing/2014/main" id="{F14FDDC0-36B1-2966-B96D-5B53CE3C97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42" name="Foliennummernplatzhalter 41">
            <a:extLst>
              <a:ext uri="{FF2B5EF4-FFF2-40B4-BE49-F238E27FC236}">
                <a16:creationId xmlns:a16="http://schemas.microsoft.com/office/drawing/2014/main" id="{1A061E55-33A0-7F2B-351D-87AFA71BF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85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1636045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50DA6BB-902A-453B-B984-2A28C41695E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1242" y="319345"/>
            <a:ext cx="4823460" cy="85344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2D272042-ACE3-89A1-EDA1-472529B24C02}"/>
              </a:ext>
            </a:extLst>
          </p:cNvPr>
          <p:cNvGrpSpPr/>
          <p:nvPr/>
        </p:nvGrpSpPr>
        <p:grpSpPr>
          <a:xfrm>
            <a:off x="7409029" y="642917"/>
            <a:ext cx="3442203" cy="1535709"/>
            <a:chOff x="7384415" y="858757"/>
            <a:chExt cx="3442203" cy="1535709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F5148D29-9509-DB4E-CC98-A7DCA4F20AF3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2D1B69F8-D196-B895-0D2D-545787BA1E6F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6EAE0630-9123-3A96-8041-7C8247765B01}"/>
              </a:ext>
            </a:extLst>
          </p:cNvPr>
          <p:cNvGrpSpPr>
            <a:grpSpLocks noChangeAspect="1"/>
          </p:cNvGrpSpPr>
          <p:nvPr/>
        </p:nvGrpSpPr>
        <p:grpSpPr>
          <a:xfrm>
            <a:off x="5364406" y="2841601"/>
            <a:ext cx="6097115" cy="1174797"/>
            <a:chOff x="2910557" y="5177787"/>
            <a:chExt cx="6097115" cy="1174797"/>
          </a:xfrm>
        </p:grpSpPr>
        <p:sp>
          <p:nvSpPr>
            <p:cNvPr id="7" name="TextBox 198">
              <a:extLst>
                <a:ext uri="{FF2B5EF4-FFF2-40B4-BE49-F238E27FC236}">
                  <a16:creationId xmlns:a16="http://schemas.microsoft.com/office/drawing/2014/main" id="{DB120AB9-1345-98F9-DB51-FCF443B78366}"/>
                </a:ext>
              </a:extLst>
            </p:cNvPr>
            <p:cNvSpPr txBox="1"/>
            <p:nvPr/>
          </p:nvSpPr>
          <p:spPr>
            <a:xfrm>
              <a:off x="4264428" y="6044807"/>
              <a:ext cx="90938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2B28FF"/>
                  </a:solidFill>
                </a:rPr>
                <a:t>1.</a:t>
              </a:r>
              <a:r>
                <a:rPr lang="el-GR" sz="1400" dirty="0">
                  <a:solidFill>
                    <a:srgbClr val="2B28FF"/>
                  </a:solidFill>
                </a:rPr>
                <a:t>7</a:t>
              </a:r>
              <a:r>
                <a:rPr lang="en-US" sz="1400" dirty="0">
                  <a:solidFill>
                    <a:srgbClr val="2B28FF"/>
                  </a:solidFill>
                </a:rPr>
                <a:t>5 cm</a:t>
              </a:r>
            </a:p>
          </p:txBody>
        </p:sp>
        <p:sp>
          <p:nvSpPr>
            <p:cNvPr id="8" name="TextBox 211">
              <a:extLst>
                <a:ext uri="{FF2B5EF4-FFF2-40B4-BE49-F238E27FC236}">
                  <a16:creationId xmlns:a16="http://schemas.microsoft.com/office/drawing/2014/main" id="{47CDA989-6313-4358-BD35-227A40032EC6}"/>
                </a:ext>
              </a:extLst>
            </p:cNvPr>
            <p:cNvSpPr txBox="1"/>
            <p:nvPr/>
          </p:nvSpPr>
          <p:spPr>
            <a:xfrm>
              <a:off x="6159064" y="6044807"/>
              <a:ext cx="79599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1.5 cm</a:t>
              </a:r>
            </a:p>
          </p:txBody>
        </p:sp>
        <p:sp>
          <p:nvSpPr>
            <p:cNvPr id="9" name="TextBox 219">
              <a:extLst>
                <a:ext uri="{FF2B5EF4-FFF2-40B4-BE49-F238E27FC236}">
                  <a16:creationId xmlns:a16="http://schemas.microsoft.com/office/drawing/2014/main" id="{D0BBC0B0-7A74-1EF3-1206-55A08CE3E7DA}"/>
                </a:ext>
              </a:extLst>
            </p:cNvPr>
            <p:cNvSpPr txBox="1"/>
            <p:nvPr/>
          </p:nvSpPr>
          <p:spPr>
            <a:xfrm>
              <a:off x="3113086" y="6044807"/>
              <a:ext cx="79599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1.5 cm</a:t>
              </a:r>
            </a:p>
          </p:txBody>
        </p:sp>
        <p:grpSp>
          <p:nvGrpSpPr>
            <p:cNvPr id="10" name="Group 174">
              <a:extLst>
                <a:ext uri="{FF2B5EF4-FFF2-40B4-BE49-F238E27FC236}">
                  <a16:creationId xmlns:a16="http://schemas.microsoft.com/office/drawing/2014/main" id="{8259E756-4334-AD0F-A834-E22B05491C39}"/>
                </a:ext>
              </a:extLst>
            </p:cNvPr>
            <p:cNvGrpSpPr/>
            <p:nvPr/>
          </p:nvGrpSpPr>
          <p:grpSpPr>
            <a:xfrm>
              <a:off x="3157484" y="5790480"/>
              <a:ext cx="3615674" cy="73867"/>
              <a:chOff x="3188420" y="1078116"/>
              <a:chExt cx="3615674" cy="73867"/>
            </a:xfrm>
            <a:solidFill>
              <a:srgbClr val="729FCF"/>
            </a:solidFill>
          </p:grpSpPr>
          <p:cxnSp>
            <p:nvCxnSpPr>
              <p:cNvPr id="39" name="Straight Connector 175">
                <a:extLst>
                  <a:ext uri="{FF2B5EF4-FFF2-40B4-BE49-F238E27FC236}">
                    <a16:creationId xmlns:a16="http://schemas.microsoft.com/office/drawing/2014/main" id="{AF12D6F8-562C-9497-C7DE-7A0A07635457}"/>
                  </a:ext>
                </a:extLst>
              </p:cNvPr>
              <p:cNvCxnSpPr/>
              <p:nvPr/>
            </p:nvCxnSpPr>
            <p:spPr>
              <a:xfrm>
                <a:off x="3188420" y="1112054"/>
                <a:ext cx="3615674" cy="0"/>
              </a:xfrm>
              <a:prstGeom prst="line">
                <a:avLst/>
              </a:prstGeom>
              <a:grpFill/>
              <a:ln w="19050">
                <a:solidFill>
                  <a:srgbClr val="FF41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Diamond 176">
                <a:extLst>
                  <a:ext uri="{FF2B5EF4-FFF2-40B4-BE49-F238E27FC236}">
                    <a16:creationId xmlns:a16="http://schemas.microsoft.com/office/drawing/2014/main" id="{D305E206-CF42-1778-0D22-FC57A00E285A}"/>
                  </a:ext>
                </a:extLst>
              </p:cNvPr>
              <p:cNvSpPr/>
              <p:nvPr/>
            </p:nvSpPr>
            <p:spPr>
              <a:xfrm>
                <a:off x="3702099" y="1078116"/>
                <a:ext cx="73867" cy="73867"/>
              </a:xfrm>
              <a:prstGeom prst="diamond">
                <a:avLst/>
              </a:prstGeom>
              <a:grp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Diamond 177">
                <a:extLst>
                  <a:ext uri="{FF2B5EF4-FFF2-40B4-BE49-F238E27FC236}">
                    <a16:creationId xmlns:a16="http://schemas.microsoft.com/office/drawing/2014/main" id="{22281A0F-DDC4-967D-8AC8-C1D3F1D6433E}"/>
                  </a:ext>
                </a:extLst>
              </p:cNvPr>
              <p:cNvSpPr/>
              <p:nvPr/>
            </p:nvSpPr>
            <p:spPr>
              <a:xfrm>
                <a:off x="4331163" y="1078116"/>
                <a:ext cx="73867" cy="73867"/>
              </a:xfrm>
              <a:prstGeom prst="diamond">
                <a:avLst/>
              </a:prstGeom>
              <a:grp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Diamond 178">
                <a:extLst>
                  <a:ext uri="{FF2B5EF4-FFF2-40B4-BE49-F238E27FC236}">
                    <a16:creationId xmlns:a16="http://schemas.microsoft.com/office/drawing/2014/main" id="{CAB65D8A-5A1D-01DD-4A5E-1048B10AF1FF}"/>
                  </a:ext>
                </a:extLst>
              </p:cNvPr>
              <p:cNvSpPr/>
              <p:nvPr/>
            </p:nvSpPr>
            <p:spPr>
              <a:xfrm>
                <a:off x="4960228" y="1078116"/>
                <a:ext cx="73867" cy="73867"/>
              </a:xfrm>
              <a:prstGeom prst="diamond">
                <a:avLst/>
              </a:prstGeom>
              <a:grp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Diamond 179">
                <a:extLst>
                  <a:ext uri="{FF2B5EF4-FFF2-40B4-BE49-F238E27FC236}">
                    <a16:creationId xmlns:a16="http://schemas.microsoft.com/office/drawing/2014/main" id="{2B8E5272-20A5-CCE7-22B6-BC947B51A22A}"/>
                  </a:ext>
                </a:extLst>
              </p:cNvPr>
              <p:cNvSpPr/>
              <p:nvPr/>
            </p:nvSpPr>
            <p:spPr>
              <a:xfrm>
                <a:off x="5589293" y="1078116"/>
                <a:ext cx="73867" cy="73867"/>
              </a:xfrm>
              <a:prstGeom prst="diamond">
                <a:avLst/>
              </a:prstGeom>
              <a:grp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Diamond 180">
                <a:extLst>
                  <a:ext uri="{FF2B5EF4-FFF2-40B4-BE49-F238E27FC236}">
                    <a16:creationId xmlns:a16="http://schemas.microsoft.com/office/drawing/2014/main" id="{495910A7-0EDC-FA67-5EB4-19FB87D413E6}"/>
                  </a:ext>
                </a:extLst>
              </p:cNvPr>
              <p:cNvSpPr/>
              <p:nvPr/>
            </p:nvSpPr>
            <p:spPr>
              <a:xfrm>
                <a:off x="6218357" y="1078116"/>
                <a:ext cx="73867" cy="73867"/>
              </a:xfrm>
              <a:prstGeom prst="diamond">
                <a:avLst/>
              </a:prstGeom>
              <a:grp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" name="Group 181">
              <a:extLst>
                <a:ext uri="{FF2B5EF4-FFF2-40B4-BE49-F238E27FC236}">
                  <a16:creationId xmlns:a16="http://schemas.microsoft.com/office/drawing/2014/main" id="{67CB3A4D-7C56-5E4F-6370-DEADC3F73DC4}"/>
                </a:ext>
              </a:extLst>
            </p:cNvPr>
            <p:cNvGrpSpPr/>
            <p:nvPr/>
          </p:nvGrpSpPr>
          <p:grpSpPr>
            <a:xfrm>
              <a:off x="3162591" y="5385421"/>
              <a:ext cx="3598371" cy="277514"/>
              <a:chOff x="3188421" y="712753"/>
              <a:chExt cx="3598371" cy="277514"/>
            </a:xfrm>
          </p:grpSpPr>
          <p:cxnSp>
            <p:nvCxnSpPr>
              <p:cNvPr id="36" name="Straight Connector 182">
                <a:extLst>
                  <a:ext uri="{FF2B5EF4-FFF2-40B4-BE49-F238E27FC236}">
                    <a16:creationId xmlns:a16="http://schemas.microsoft.com/office/drawing/2014/main" id="{97F309B5-2B0C-0550-651D-F74916DCAC3B}"/>
                  </a:ext>
                </a:extLst>
              </p:cNvPr>
              <p:cNvCxnSpPr/>
              <p:nvPr/>
            </p:nvCxnSpPr>
            <p:spPr>
              <a:xfrm flipV="1">
                <a:off x="3188421" y="712753"/>
                <a:ext cx="0" cy="27751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183">
                <a:extLst>
                  <a:ext uri="{FF2B5EF4-FFF2-40B4-BE49-F238E27FC236}">
                    <a16:creationId xmlns:a16="http://schemas.microsoft.com/office/drawing/2014/main" id="{02B285B7-49AD-E5DC-20A6-E1455DC8B821}"/>
                  </a:ext>
                </a:extLst>
              </p:cNvPr>
              <p:cNvCxnSpPr/>
              <p:nvPr/>
            </p:nvCxnSpPr>
            <p:spPr>
              <a:xfrm flipV="1">
                <a:off x="6786792" y="712753"/>
                <a:ext cx="0" cy="27751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184">
                <a:extLst>
                  <a:ext uri="{FF2B5EF4-FFF2-40B4-BE49-F238E27FC236}">
                    <a16:creationId xmlns:a16="http://schemas.microsoft.com/office/drawing/2014/main" id="{1380A254-1520-2022-E1AA-EE065545AFE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188421" y="798603"/>
                <a:ext cx="3598371" cy="0"/>
              </a:xfrm>
              <a:prstGeom prst="line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TextBox 185">
              <a:extLst>
                <a:ext uri="{FF2B5EF4-FFF2-40B4-BE49-F238E27FC236}">
                  <a16:creationId xmlns:a16="http://schemas.microsoft.com/office/drawing/2014/main" id="{0AAB4C30-60C2-9795-F9EE-ECDF3F4A670F}"/>
                </a:ext>
              </a:extLst>
            </p:cNvPr>
            <p:cNvSpPr txBox="1"/>
            <p:nvPr/>
          </p:nvSpPr>
          <p:spPr>
            <a:xfrm>
              <a:off x="4649982" y="5177787"/>
              <a:ext cx="6254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10 cm</a:t>
              </a:r>
            </a:p>
          </p:txBody>
        </p:sp>
        <p:grpSp>
          <p:nvGrpSpPr>
            <p:cNvPr id="13" name="Group 191">
              <a:extLst>
                <a:ext uri="{FF2B5EF4-FFF2-40B4-BE49-F238E27FC236}">
                  <a16:creationId xmlns:a16="http://schemas.microsoft.com/office/drawing/2014/main" id="{6531C087-F16E-BBE0-B3A8-07B9E6EF993B}"/>
                </a:ext>
              </a:extLst>
            </p:cNvPr>
            <p:cNvGrpSpPr/>
            <p:nvPr/>
          </p:nvGrpSpPr>
          <p:grpSpPr>
            <a:xfrm>
              <a:off x="4106196" y="5966901"/>
              <a:ext cx="1182724" cy="218950"/>
              <a:chOff x="3071480" y="1288413"/>
              <a:chExt cx="661992" cy="218950"/>
            </a:xfrm>
          </p:grpSpPr>
          <p:grpSp>
            <p:nvGrpSpPr>
              <p:cNvPr id="30" name="Group 192">
                <a:extLst>
                  <a:ext uri="{FF2B5EF4-FFF2-40B4-BE49-F238E27FC236}">
                    <a16:creationId xmlns:a16="http://schemas.microsoft.com/office/drawing/2014/main" id="{DCAF1FD4-0F41-1A8E-3575-667AF8D153FE}"/>
                  </a:ext>
                </a:extLst>
              </p:cNvPr>
              <p:cNvGrpSpPr/>
              <p:nvPr/>
            </p:nvGrpSpPr>
            <p:grpSpPr>
              <a:xfrm>
                <a:off x="3188421" y="1288413"/>
                <a:ext cx="365341" cy="218950"/>
                <a:chOff x="3188421" y="1288413"/>
                <a:chExt cx="3598371" cy="277514"/>
              </a:xfrm>
            </p:grpSpPr>
            <p:cxnSp>
              <p:nvCxnSpPr>
                <p:cNvPr id="33" name="Straight Connector 195">
                  <a:extLst>
                    <a:ext uri="{FF2B5EF4-FFF2-40B4-BE49-F238E27FC236}">
                      <a16:creationId xmlns:a16="http://schemas.microsoft.com/office/drawing/2014/main" id="{3D5DCB31-E574-CE42-E240-CE680C4A435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188421" y="1288413"/>
                  <a:ext cx="0" cy="277514"/>
                </a:xfrm>
                <a:prstGeom prst="line">
                  <a:avLst/>
                </a:prstGeom>
                <a:ln>
                  <a:solidFill>
                    <a:srgbClr val="2B28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196">
                  <a:extLst>
                    <a:ext uri="{FF2B5EF4-FFF2-40B4-BE49-F238E27FC236}">
                      <a16:creationId xmlns:a16="http://schemas.microsoft.com/office/drawing/2014/main" id="{7A953862-FF0A-0F84-ABEA-9A0AE25CA98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786792" y="1288413"/>
                  <a:ext cx="0" cy="277514"/>
                </a:xfrm>
                <a:prstGeom prst="line">
                  <a:avLst/>
                </a:prstGeom>
                <a:ln>
                  <a:solidFill>
                    <a:srgbClr val="2B28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197">
                  <a:extLst>
                    <a:ext uri="{FF2B5EF4-FFF2-40B4-BE49-F238E27FC236}">
                      <a16:creationId xmlns:a16="http://schemas.microsoft.com/office/drawing/2014/main" id="{3B82EE1E-8466-86FD-4B80-22B9F5CF87C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188421" y="1430254"/>
                  <a:ext cx="3598371" cy="0"/>
                </a:xfrm>
                <a:prstGeom prst="line">
                  <a:avLst/>
                </a:prstGeom>
                <a:ln>
                  <a:solidFill>
                    <a:srgbClr val="2B28FF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1" name="Straight Arrow Connector 193">
                <a:extLst>
                  <a:ext uri="{FF2B5EF4-FFF2-40B4-BE49-F238E27FC236}">
                    <a16:creationId xmlns:a16="http://schemas.microsoft.com/office/drawing/2014/main" id="{189D7D17-0C55-EAFD-0C20-C3BA4F7FC7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71480" y="1400321"/>
                <a:ext cx="116941" cy="0"/>
              </a:xfrm>
              <a:prstGeom prst="straightConnector1">
                <a:avLst/>
              </a:prstGeom>
              <a:ln>
                <a:solidFill>
                  <a:srgbClr val="2B28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194">
                <a:extLst>
                  <a:ext uri="{FF2B5EF4-FFF2-40B4-BE49-F238E27FC236}">
                    <a16:creationId xmlns:a16="http://schemas.microsoft.com/office/drawing/2014/main" id="{C3E905FF-58B4-4259-E7C4-C78A9A82D4C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553762" y="1400321"/>
                <a:ext cx="179710" cy="0"/>
              </a:xfrm>
              <a:prstGeom prst="straightConnector1">
                <a:avLst/>
              </a:prstGeom>
              <a:ln>
                <a:solidFill>
                  <a:srgbClr val="2B28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Group 204">
              <a:extLst>
                <a:ext uri="{FF2B5EF4-FFF2-40B4-BE49-F238E27FC236}">
                  <a16:creationId xmlns:a16="http://schemas.microsoft.com/office/drawing/2014/main" id="{DA6DD760-D119-DD04-D97E-FE5280943D86}"/>
                </a:ext>
              </a:extLst>
            </p:cNvPr>
            <p:cNvGrpSpPr/>
            <p:nvPr/>
          </p:nvGrpSpPr>
          <p:grpSpPr>
            <a:xfrm>
              <a:off x="5956536" y="5966901"/>
              <a:ext cx="1080101" cy="218950"/>
              <a:chOff x="3008711" y="1288413"/>
              <a:chExt cx="724761" cy="218950"/>
            </a:xfrm>
          </p:grpSpPr>
          <p:grpSp>
            <p:nvGrpSpPr>
              <p:cNvPr id="24" name="Group 205">
                <a:extLst>
                  <a:ext uri="{FF2B5EF4-FFF2-40B4-BE49-F238E27FC236}">
                    <a16:creationId xmlns:a16="http://schemas.microsoft.com/office/drawing/2014/main" id="{B5239D74-9AAC-E8BB-EF49-4E3EE43D672E}"/>
                  </a:ext>
                </a:extLst>
              </p:cNvPr>
              <p:cNvGrpSpPr/>
              <p:nvPr/>
            </p:nvGrpSpPr>
            <p:grpSpPr>
              <a:xfrm>
                <a:off x="3188421" y="1288413"/>
                <a:ext cx="365341" cy="218950"/>
                <a:chOff x="3188421" y="1288413"/>
                <a:chExt cx="3598371" cy="277514"/>
              </a:xfrm>
            </p:grpSpPr>
            <p:cxnSp>
              <p:nvCxnSpPr>
                <p:cNvPr id="27" name="Straight Connector 208">
                  <a:extLst>
                    <a:ext uri="{FF2B5EF4-FFF2-40B4-BE49-F238E27FC236}">
                      <a16:creationId xmlns:a16="http://schemas.microsoft.com/office/drawing/2014/main" id="{7A0BC0A2-E340-82AF-7A13-31B55F15144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188421" y="1288413"/>
                  <a:ext cx="0" cy="277514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Connector 209">
                  <a:extLst>
                    <a:ext uri="{FF2B5EF4-FFF2-40B4-BE49-F238E27FC236}">
                      <a16:creationId xmlns:a16="http://schemas.microsoft.com/office/drawing/2014/main" id="{DAC9ED61-9B22-119F-EEC5-37694562995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786792" y="1288413"/>
                  <a:ext cx="0" cy="277514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Connector 210">
                  <a:extLst>
                    <a:ext uri="{FF2B5EF4-FFF2-40B4-BE49-F238E27FC236}">
                      <a16:creationId xmlns:a16="http://schemas.microsoft.com/office/drawing/2014/main" id="{D1B3C379-A5AC-CD02-27D6-AC61CD35892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188421" y="1430254"/>
                  <a:ext cx="3598371" cy="0"/>
                </a:xfrm>
                <a:prstGeom prst="line">
                  <a:avLst/>
                </a:prstGeom>
                <a:ln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5" name="Straight Arrow Connector 206">
                <a:extLst>
                  <a:ext uri="{FF2B5EF4-FFF2-40B4-BE49-F238E27FC236}">
                    <a16:creationId xmlns:a16="http://schemas.microsoft.com/office/drawing/2014/main" id="{7C5347A3-0FEC-73AF-9B8B-B0A32EDE4F07}"/>
                  </a:ext>
                </a:extLst>
              </p:cNvPr>
              <p:cNvCxnSpPr/>
              <p:nvPr/>
            </p:nvCxnSpPr>
            <p:spPr>
              <a:xfrm>
                <a:off x="3008711" y="1400321"/>
                <a:ext cx="17971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07">
                <a:extLst>
                  <a:ext uri="{FF2B5EF4-FFF2-40B4-BE49-F238E27FC236}">
                    <a16:creationId xmlns:a16="http://schemas.microsoft.com/office/drawing/2014/main" id="{C2CEC552-DAB7-4363-06D1-0B9538BEEF5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553762" y="1400321"/>
                <a:ext cx="17971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Group 212">
              <a:extLst>
                <a:ext uri="{FF2B5EF4-FFF2-40B4-BE49-F238E27FC236}">
                  <a16:creationId xmlns:a16="http://schemas.microsoft.com/office/drawing/2014/main" id="{F4105B2E-B659-C417-CA48-38E8B5D825F5}"/>
                </a:ext>
              </a:extLst>
            </p:cNvPr>
            <p:cNvGrpSpPr/>
            <p:nvPr/>
          </p:nvGrpSpPr>
          <p:grpSpPr>
            <a:xfrm>
              <a:off x="2910557" y="5966901"/>
              <a:ext cx="1038124" cy="218950"/>
              <a:chOff x="3008711" y="1288413"/>
              <a:chExt cx="696594" cy="218950"/>
            </a:xfrm>
          </p:grpSpPr>
          <p:grpSp>
            <p:nvGrpSpPr>
              <p:cNvPr id="18" name="Group 213">
                <a:extLst>
                  <a:ext uri="{FF2B5EF4-FFF2-40B4-BE49-F238E27FC236}">
                    <a16:creationId xmlns:a16="http://schemas.microsoft.com/office/drawing/2014/main" id="{DAEF558D-D483-7F7F-9D24-D6295719B71F}"/>
                  </a:ext>
                </a:extLst>
              </p:cNvPr>
              <p:cNvGrpSpPr/>
              <p:nvPr/>
            </p:nvGrpSpPr>
            <p:grpSpPr>
              <a:xfrm>
                <a:off x="3188421" y="1288413"/>
                <a:ext cx="365341" cy="218950"/>
                <a:chOff x="3188421" y="1288413"/>
                <a:chExt cx="3598371" cy="277514"/>
              </a:xfrm>
            </p:grpSpPr>
            <p:cxnSp>
              <p:nvCxnSpPr>
                <p:cNvPr id="21" name="Straight Connector 216">
                  <a:extLst>
                    <a:ext uri="{FF2B5EF4-FFF2-40B4-BE49-F238E27FC236}">
                      <a16:creationId xmlns:a16="http://schemas.microsoft.com/office/drawing/2014/main" id="{3A9FAA2B-0492-7AFC-983B-4D2AB0403B3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188421" y="1288413"/>
                  <a:ext cx="0" cy="277514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Connector 217">
                  <a:extLst>
                    <a:ext uri="{FF2B5EF4-FFF2-40B4-BE49-F238E27FC236}">
                      <a16:creationId xmlns:a16="http://schemas.microsoft.com/office/drawing/2014/main" id="{86C3804E-DE41-597E-DBED-EEC4B33E75F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786792" y="1288413"/>
                  <a:ext cx="0" cy="277514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Straight Connector 218">
                  <a:extLst>
                    <a:ext uri="{FF2B5EF4-FFF2-40B4-BE49-F238E27FC236}">
                      <a16:creationId xmlns:a16="http://schemas.microsoft.com/office/drawing/2014/main" id="{6B2C0669-A1CE-C4CF-C12C-971C5E46E63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188421" y="1430254"/>
                  <a:ext cx="3598371" cy="0"/>
                </a:xfrm>
                <a:prstGeom prst="line">
                  <a:avLst/>
                </a:prstGeom>
                <a:ln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9" name="Straight Arrow Connector 214">
                <a:extLst>
                  <a:ext uri="{FF2B5EF4-FFF2-40B4-BE49-F238E27FC236}">
                    <a16:creationId xmlns:a16="http://schemas.microsoft.com/office/drawing/2014/main" id="{7CFF53AE-EA4A-CEAE-C614-29C06097C6A7}"/>
                  </a:ext>
                </a:extLst>
              </p:cNvPr>
              <p:cNvCxnSpPr/>
              <p:nvPr/>
            </p:nvCxnSpPr>
            <p:spPr>
              <a:xfrm>
                <a:off x="3008711" y="1400321"/>
                <a:ext cx="17971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215">
                <a:extLst>
                  <a:ext uri="{FF2B5EF4-FFF2-40B4-BE49-F238E27FC236}">
                    <a16:creationId xmlns:a16="http://schemas.microsoft.com/office/drawing/2014/main" id="{2BDE9A7A-964C-30D8-01B1-E5270D280D1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553762" y="1400321"/>
                <a:ext cx="151543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TextBox 225">
              <a:extLst>
                <a:ext uri="{FF2B5EF4-FFF2-40B4-BE49-F238E27FC236}">
                  <a16:creationId xmlns:a16="http://schemas.microsoft.com/office/drawing/2014/main" id="{07FDE1E7-787D-E383-C0A5-A630351F975C}"/>
                </a:ext>
              </a:extLst>
            </p:cNvPr>
            <p:cNvSpPr txBox="1"/>
            <p:nvPr/>
          </p:nvSpPr>
          <p:spPr>
            <a:xfrm>
              <a:off x="7176722" y="5458715"/>
              <a:ext cx="183095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Consolas" panose="020B0609020204030204" pitchFamily="49" charset="0"/>
                </a:rPr>
                <a:t>spacing=“1.5”</a:t>
              </a:r>
            </a:p>
            <a:p>
              <a:pPr algn="ctr"/>
              <a:r>
                <a:rPr lang="en-US" sz="1400" dirty="0">
                  <a:latin typeface="Consolas" panose="020B0609020204030204" pitchFamily="49" charset="0"/>
                </a:rPr>
                <a:t>margin=“1.5”</a:t>
              </a:r>
            </a:p>
          </p:txBody>
        </p:sp>
        <p:sp>
          <p:nvSpPr>
            <p:cNvPr id="17" name="TextBox 227">
              <a:extLst>
                <a:ext uri="{FF2B5EF4-FFF2-40B4-BE49-F238E27FC236}">
                  <a16:creationId xmlns:a16="http://schemas.microsoft.com/office/drawing/2014/main" id="{31877289-309D-F42D-D975-997B21A9D465}"/>
                </a:ext>
              </a:extLst>
            </p:cNvPr>
            <p:cNvSpPr txBox="1"/>
            <p:nvPr/>
          </p:nvSpPr>
          <p:spPr>
            <a:xfrm>
              <a:off x="7176722" y="5934674"/>
              <a:ext cx="18309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1314FF"/>
                  </a:solidFill>
                </a:rPr>
                <a:t>spacing is relaxed</a:t>
              </a:r>
            </a:p>
          </p:txBody>
        </p:sp>
      </p:grpSp>
      <p:sp>
        <p:nvSpPr>
          <p:cNvPr id="45" name="Fußzeilenplatzhalter 44">
            <a:extLst>
              <a:ext uri="{FF2B5EF4-FFF2-40B4-BE49-F238E27FC236}">
                <a16:creationId xmlns:a16="http://schemas.microsoft.com/office/drawing/2014/main" id="{4558EFF5-0504-381B-C0BC-12C9F80EC4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48" name="Foliennummernplatzhalter 47">
            <a:extLst>
              <a:ext uri="{FF2B5EF4-FFF2-40B4-BE49-F238E27FC236}">
                <a16:creationId xmlns:a16="http://schemas.microsoft.com/office/drawing/2014/main" id="{14389471-1061-F6A3-27A8-2A87F9CD6C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86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3578988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BD9594F5-F1BC-4935-8D62-7987ADB5CB82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1380" y="2525077"/>
            <a:ext cx="2809240" cy="1807845"/>
          </a:xfrm>
          <a:prstGeom prst="rect">
            <a:avLst/>
          </a:prstGeom>
        </p:spPr>
      </p:pic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443138A7-A2D2-E27B-BB8D-323CDDC7BC33}"/>
              </a:ext>
            </a:extLst>
          </p:cNvPr>
          <p:cNvSpPr/>
          <p:nvPr/>
        </p:nvSpPr>
        <p:spPr>
          <a:xfrm>
            <a:off x="9497831" y="447982"/>
            <a:ext cx="2516000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 2022-11-03.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0A0C197-B84E-8358-2486-E80323BA8D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47F1111-6468-6F71-D326-128C6B891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87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3977071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30">
            <a:extLst>
              <a:ext uri="{FF2B5EF4-FFF2-40B4-BE49-F238E27FC236}">
                <a16:creationId xmlns:a16="http://schemas.microsoft.com/office/drawing/2014/main" id="{DA47F0E0-0975-4A11-BE83-559C851BD08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598490" y="701113"/>
            <a:ext cx="5759450" cy="1727835"/>
          </a:xfrm>
          <a:prstGeom prst="rect">
            <a:avLst/>
          </a:prstGeom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73D64C02-F1B3-4F84-7867-7D4960BDE48E}"/>
              </a:ext>
            </a:extLst>
          </p:cNvPr>
          <p:cNvGrpSpPr/>
          <p:nvPr/>
        </p:nvGrpSpPr>
        <p:grpSpPr>
          <a:xfrm>
            <a:off x="8175596" y="1194104"/>
            <a:ext cx="3442203" cy="1535709"/>
            <a:chOff x="7384415" y="858757"/>
            <a:chExt cx="3442203" cy="1535709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595A4233-D7EA-7D4E-9C42-4CD9B6315363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F175EA8F-0175-14D1-9F14-857F3B92B2E7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grpSp>
        <p:nvGrpSpPr>
          <p:cNvPr id="31" name="Gruppieren 30">
            <a:extLst>
              <a:ext uri="{FF2B5EF4-FFF2-40B4-BE49-F238E27FC236}">
                <a16:creationId xmlns:a16="http://schemas.microsoft.com/office/drawing/2014/main" id="{D4521443-C2AF-5A9E-976F-45051F561931}"/>
              </a:ext>
            </a:extLst>
          </p:cNvPr>
          <p:cNvGrpSpPr>
            <a:grpSpLocks noChangeAspect="1"/>
          </p:cNvGrpSpPr>
          <p:nvPr/>
        </p:nvGrpSpPr>
        <p:grpSpPr>
          <a:xfrm>
            <a:off x="2590850" y="3429000"/>
            <a:ext cx="9026949" cy="2592288"/>
            <a:chOff x="70389" y="3789040"/>
            <a:chExt cx="9026949" cy="2592288"/>
          </a:xfrm>
        </p:grpSpPr>
        <p:sp>
          <p:nvSpPr>
            <p:cNvPr id="32" name="Rectangle 33">
              <a:extLst>
                <a:ext uri="{FF2B5EF4-FFF2-40B4-BE49-F238E27FC236}">
                  <a16:creationId xmlns:a16="http://schemas.microsoft.com/office/drawing/2014/main" id="{51E8DBA6-AFD5-BF15-437F-9B565727517F}"/>
                </a:ext>
              </a:extLst>
            </p:cNvPr>
            <p:cNvSpPr/>
            <p:nvPr/>
          </p:nvSpPr>
          <p:spPr>
            <a:xfrm>
              <a:off x="5724128" y="4797152"/>
              <a:ext cx="829752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3" name="Rectangle 34">
              <a:extLst>
                <a:ext uri="{FF2B5EF4-FFF2-40B4-BE49-F238E27FC236}">
                  <a16:creationId xmlns:a16="http://schemas.microsoft.com/office/drawing/2014/main" id="{A4916E5C-1AE1-5706-C7FD-98A63D129C0A}"/>
                </a:ext>
              </a:extLst>
            </p:cNvPr>
            <p:cNvSpPr/>
            <p:nvPr/>
          </p:nvSpPr>
          <p:spPr>
            <a:xfrm>
              <a:off x="3707904" y="4800890"/>
              <a:ext cx="829752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4" name="Rectangle 35">
              <a:extLst>
                <a:ext uri="{FF2B5EF4-FFF2-40B4-BE49-F238E27FC236}">
                  <a16:creationId xmlns:a16="http://schemas.microsoft.com/office/drawing/2014/main" id="{5868C1B6-E9E7-771A-79C0-AE932D5433C3}"/>
                </a:ext>
              </a:extLst>
            </p:cNvPr>
            <p:cNvSpPr/>
            <p:nvPr/>
          </p:nvSpPr>
          <p:spPr>
            <a:xfrm>
              <a:off x="1763688" y="4800096"/>
              <a:ext cx="829752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35" name="Straight Connector 40">
              <a:extLst>
                <a:ext uri="{FF2B5EF4-FFF2-40B4-BE49-F238E27FC236}">
                  <a16:creationId xmlns:a16="http://schemas.microsoft.com/office/drawing/2014/main" id="{06763423-6AB8-40FD-825C-64119242B657}"/>
                </a:ext>
              </a:extLst>
            </p:cNvPr>
            <p:cNvCxnSpPr/>
            <p:nvPr/>
          </p:nvCxnSpPr>
          <p:spPr>
            <a:xfrm>
              <a:off x="179512" y="5093180"/>
              <a:ext cx="8712968" cy="0"/>
            </a:xfrm>
            <a:prstGeom prst="line">
              <a:avLst/>
            </a:prstGeom>
            <a:noFill/>
            <a:ln w="25400" cap="flat" cmpd="sng" algn="ctr">
              <a:solidFill>
                <a:srgbClr val="9BBB59"/>
              </a:solidFill>
              <a:prstDash val="solid"/>
              <a:headEnd type="oval" w="med" len="med"/>
              <a:tailEnd type="oval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36" name="Straight Connector 41">
              <a:extLst>
                <a:ext uri="{FF2B5EF4-FFF2-40B4-BE49-F238E27FC236}">
                  <a16:creationId xmlns:a16="http://schemas.microsoft.com/office/drawing/2014/main" id="{014CB90A-3233-A4EC-6B4E-B3D14A9704EB}"/>
                </a:ext>
              </a:extLst>
            </p:cNvPr>
            <p:cNvCxnSpPr/>
            <p:nvPr/>
          </p:nvCxnSpPr>
          <p:spPr>
            <a:xfrm>
              <a:off x="179512" y="4371786"/>
              <a:ext cx="0" cy="1296144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37" name="Straight Connector 42">
              <a:extLst>
                <a:ext uri="{FF2B5EF4-FFF2-40B4-BE49-F238E27FC236}">
                  <a16:creationId xmlns:a16="http://schemas.microsoft.com/office/drawing/2014/main" id="{323AC7DF-C223-9401-0A82-6A4F64F485F0}"/>
                </a:ext>
              </a:extLst>
            </p:cNvPr>
            <p:cNvCxnSpPr/>
            <p:nvPr/>
          </p:nvCxnSpPr>
          <p:spPr>
            <a:xfrm>
              <a:off x="8892480" y="4371786"/>
              <a:ext cx="8700" cy="1296144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38" name="Straight Arrow Connector 43" title="dsfsdf">
              <a:extLst>
                <a:ext uri="{FF2B5EF4-FFF2-40B4-BE49-F238E27FC236}">
                  <a16:creationId xmlns:a16="http://schemas.microsoft.com/office/drawing/2014/main" id="{81A2A944-35AE-95AF-5321-6307B9563663}"/>
                </a:ext>
              </a:extLst>
            </p:cNvPr>
            <p:cNvCxnSpPr/>
            <p:nvPr/>
          </p:nvCxnSpPr>
          <p:spPr>
            <a:xfrm>
              <a:off x="179512" y="5498991"/>
              <a:ext cx="8712968" cy="0"/>
            </a:xfrm>
            <a:prstGeom prst="straightConnector1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ysDot"/>
              <a:headEnd type="arrow" w="med" len="med"/>
              <a:tailEnd type="arrow" w="med" len="med"/>
            </a:ln>
            <a:effectLst/>
          </p:spPr>
        </p:cxnSp>
        <p:sp>
          <p:nvSpPr>
            <p:cNvPr id="39" name="Rectangle 50">
              <a:extLst>
                <a:ext uri="{FF2B5EF4-FFF2-40B4-BE49-F238E27FC236}">
                  <a16:creationId xmlns:a16="http://schemas.microsoft.com/office/drawing/2014/main" id="{6A7771DC-C0D9-B7B7-4C9B-EC914B7C2A18}"/>
                </a:ext>
              </a:extLst>
            </p:cNvPr>
            <p:cNvSpPr/>
            <p:nvPr/>
          </p:nvSpPr>
          <p:spPr>
            <a:xfrm>
              <a:off x="70389" y="3973323"/>
              <a:ext cx="1668482" cy="360040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/>
          </p:spPr>
          <p:txBody>
            <a:bodyPr lIns="0" r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“first spacing”</a:t>
              </a:r>
            </a:p>
          </p:txBody>
        </p:sp>
        <p:sp>
          <p:nvSpPr>
            <p:cNvPr id="40" name="Rectangle 51">
              <a:extLst>
                <a:ext uri="{FF2B5EF4-FFF2-40B4-BE49-F238E27FC236}">
                  <a16:creationId xmlns:a16="http://schemas.microsoft.com/office/drawing/2014/main" id="{9598EB79-EBF5-FFCF-2936-D18680CB2F27}"/>
                </a:ext>
              </a:extLst>
            </p:cNvPr>
            <p:cNvSpPr/>
            <p:nvPr/>
          </p:nvSpPr>
          <p:spPr>
            <a:xfrm>
              <a:off x="3901330" y="5420301"/>
              <a:ext cx="1341340" cy="168939"/>
            </a:xfrm>
            <a:prstGeom prst="rect">
              <a:avLst/>
            </a:prstGeom>
            <a:solidFill>
              <a:sysClr val="window" lastClr="FFFFFF"/>
            </a:solidFill>
            <a:ln w="9525" cap="flat" cmpd="sng" algn="ctr">
              <a:solidFill>
                <a:sysClr val="window" lastClr="FFFFFF"/>
              </a:solidFill>
              <a:prstDash val="sysDot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total length</a:t>
              </a:r>
            </a:p>
          </p:txBody>
        </p:sp>
        <p:sp>
          <p:nvSpPr>
            <p:cNvPr id="41" name="Right Brace 53">
              <a:extLst>
                <a:ext uri="{FF2B5EF4-FFF2-40B4-BE49-F238E27FC236}">
                  <a16:creationId xmlns:a16="http://schemas.microsoft.com/office/drawing/2014/main" id="{DE21DF2A-91D6-85E7-3D34-3B0238F27F65}"/>
                </a:ext>
              </a:extLst>
            </p:cNvPr>
            <p:cNvSpPr/>
            <p:nvPr/>
          </p:nvSpPr>
          <p:spPr>
            <a:xfrm rot="16200000">
              <a:off x="860310" y="3883699"/>
              <a:ext cx="264310" cy="1562596"/>
            </a:xfrm>
            <a:prstGeom prst="rightBrac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2" name="Rectangle 54">
              <a:extLst>
                <a:ext uri="{FF2B5EF4-FFF2-40B4-BE49-F238E27FC236}">
                  <a16:creationId xmlns:a16="http://schemas.microsoft.com/office/drawing/2014/main" id="{969CA015-A86D-7AA6-9D0A-D12FA7ABD4D2}"/>
                </a:ext>
              </a:extLst>
            </p:cNvPr>
            <p:cNvSpPr/>
            <p:nvPr/>
          </p:nvSpPr>
          <p:spPr>
            <a:xfrm>
              <a:off x="7740352" y="3973323"/>
              <a:ext cx="1356986" cy="360040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/>
          </p:spPr>
          <p:txBody>
            <a:bodyPr lIns="0" r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“last spacing”</a:t>
              </a:r>
            </a:p>
          </p:txBody>
        </p:sp>
        <p:sp>
          <p:nvSpPr>
            <p:cNvPr id="43" name="Right Brace 55">
              <a:extLst>
                <a:ext uri="{FF2B5EF4-FFF2-40B4-BE49-F238E27FC236}">
                  <a16:creationId xmlns:a16="http://schemas.microsoft.com/office/drawing/2014/main" id="{F5890038-5ED6-2DA2-D531-B6C085E2AA16}"/>
                </a:ext>
              </a:extLst>
            </p:cNvPr>
            <p:cNvSpPr/>
            <p:nvPr/>
          </p:nvSpPr>
          <p:spPr>
            <a:xfrm rot="16200000">
              <a:off x="8527708" y="4469304"/>
              <a:ext cx="264310" cy="398861"/>
            </a:xfrm>
            <a:prstGeom prst="rightBrac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4" name="Rectangle 45">
              <a:extLst>
                <a:ext uri="{FF2B5EF4-FFF2-40B4-BE49-F238E27FC236}">
                  <a16:creationId xmlns:a16="http://schemas.microsoft.com/office/drawing/2014/main" id="{43B46DD1-3D54-72F3-8B2F-DCD37D522ABD}"/>
                </a:ext>
              </a:extLst>
            </p:cNvPr>
            <p:cNvSpPr/>
            <p:nvPr/>
          </p:nvSpPr>
          <p:spPr>
            <a:xfrm>
              <a:off x="7630680" y="4792734"/>
              <a:ext cx="829752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45" name="Straight Arrow Connector 47">
              <a:extLst>
                <a:ext uri="{FF2B5EF4-FFF2-40B4-BE49-F238E27FC236}">
                  <a16:creationId xmlns:a16="http://schemas.microsoft.com/office/drawing/2014/main" id="{F689396F-8958-19F6-3FAF-408FCE57E998}"/>
                </a:ext>
              </a:extLst>
            </p:cNvPr>
            <p:cNvCxnSpPr>
              <a:stCxn id="48" idx="2"/>
            </p:cNvCxnSpPr>
            <p:nvPr/>
          </p:nvCxnSpPr>
          <p:spPr>
            <a:xfrm flipH="1">
              <a:off x="3119431" y="3969060"/>
              <a:ext cx="2568465" cy="845807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arrow"/>
            </a:ln>
            <a:effectLst/>
          </p:spPr>
        </p:cxnSp>
        <p:cxnSp>
          <p:nvCxnSpPr>
            <p:cNvPr id="46" name="Straight Arrow Connector 48">
              <a:extLst>
                <a:ext uri="{FF2B5EF4-FFF2-40B4-BE49-F238E27FC236}">
                  <a16:creationId xmlns:a16="http://schemas.microsoft.com/office/drawing/2014/main" id="{1F7C996C-8B50-22B0-21A1-8911E110D834}"/>
                </a:ext>
              </a:extLst>
            </p:cNvPr>
            <p:cNvCxnSpPr>
              <a:stCxn id="48" idx="3"/>
            </p:cNvCxnSpPr>
            <p:nvPr/>
          </p:nvCxnSpPr>
          <p:spPr>
            <a:xfrm flipH="1">
              <a:off x="5135655" y="3969060"/>
              <a:ext cx="592782" cy="845807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arrow"/>
            </a:ln>
            <a:effectLst/>
          </p:spPr>
        </p:cxnSp>
        <p:cxnSp>
          <p:nvCxnSpPr>
            <p:cNvPr id="47" name="Straight Arrow Connector 49">
              <a:extLst>
                <a:ext uri="{FF2B5EF4-FFF2-40B4-BE49-F238E27FC236}">
                  <a16:creationId xmlns:a16="http://schemas.microsoft.com/office/drawing/2014/main" id="{82B540DF-03DD-7305-C3EC-0C5B461AF4AA}"/>
                </a:ext>
              </a:extLst>
            </p:cNvPr>
            <p:cNvCxnSpPr>
              <a:stCxn id="48" idx="4"/>
            </p:cNvCxnSpPr>
            <p:nvPr/>
          </p:nvCxnSpPr>
          <p:spPr>
            <a:xfrm>
              <a:off x="5768977" y="3969060"/>
              <a:ext cx="1310894" cy="841389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arrow"/>
            </a:ln>
            <a:effectLst/>
          </p:spPr>
        </p:cxnSp>
        <p:sp>
          <p:nvSpPr>
            <p:cNvPr id="48" name="Isosceles Triangle 56">
              <a:extLst>
                <a:ext uri="{FF2B5EF4-FFF2-40B4-BE49-F238E27FC236}">
                  <a16:creationId xmlns:a16="http://schemas.microsoft.com/office/drawing/2014/main" id="{B37E6E26-4658-94C1-8E71-6813D4F18126}"/>
                </a:ext>
              </a:extLst>
            </p:cNvPr>
            <p:cNvSpPr/>
            <p:nvPr/>
          </p:nvSpPr>
          <p:spPr>
            <a:xfrm>
              <a:off x="5687896" y="3897052"/>
              <a:ext cx="81081" cy="72008"/>
            </a:xfrm>
            <a:prstGeom prst="triangle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9" name="Rectangle 57">
              <a:extLst>
                <a:ext uri="{FF2B5EF4-FFF2-40B4-BE49-F238E27FC236}">
                  <a16:creationId xmlns:a16="http://schemas.microsoft.com/office/drawing/2014/main" id="{79D49E40-0F1F-67EE-16F5-3DCD2713A8EF}"/>
                </a:ext>
              </a:extLst>
            </p:cNvPr>
            <p:cNvSpPr/>
            <p:nvPr/>
          </p:nvSpPr>
          <p:spPr>
            <a:xfrm>
              <a:off x="4644008" y="3789040"/>
              <a:ext cx="2168634" cy="360040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“spacing”</a:t>
              </a:r>
            </a:p>
          </p:txBody>
        </p:sp>
        <p:cxnSp>
          <p:nvCxnSpPr>
            <p:cNvPr id="50" name="Straight Arrow Connector 59">
              <a:extLst>
                <a:ext uri="{FF2B5EF4-FFF2-40B4-BE49-F238E27FC236}">
                  <a16:creationId xmlns:a16="http://schemas.microsoft.com/office/drawing/2014/main" id="{79451406-E090-8698-7C8B-911AEAD3F91B}"/>
                </a:ext>
              </a:extLst>
            </p:cNvPr>
            <p:cNvCxnSpPr>
              <a:stCxn id="51" idx="5"/>
              <a:endCxn id="44" idx="2"/>
            </p:cNvCxnSpPr>
            <p:nvPr/>
          </p:nvCxnSpPr>
          <p:spPr>
            <a:xfrm flipV="1">
              <a:off x="3804380" y="5080766"/>
              <a:ext cx="4241176" cy="1084538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arrow"/>
            </a:ln>
            <a:effectLst/>
          </p:spPr>
        </p:cxnSp>
        <p:sp>
          <p:nvSpPr>
            <p:cNvPr id="51" name="Isosceles Triangle 60">
              <a:extLst>
                <a:ext uri="{FF2B5EF4-FFF2-40B4-BE49-F238E27FC236}">
                  <a16:creationId xmlns:a16="http://schemas.microsoft.com/office/drawing/2014/main" id="{D650BE80-8606-754C-F1D2-8D2749B7F4BB}"/>
                </a:ext>
              </a:extLst>
            </p:cNvPr>
            <p:cNvSpPr/>
            <p:nvPr/>
          </p:nvSpPr>
          <p:spPr>
            <a:xfrm>
              <a:off x="3743569" y="6129300"/>
              <a:ext cx="81081" cy="72008"/>
            </a:xfrm>
            <a:prstGeom prst="triangle">
              <a:avLst/>
            </a:prstGeom>
            <a:solidFill>
              <a:srgbClr val="4F81BD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52" name="Straight Arrow Connector 61">
              <a:extLst>
                <a:ext uri="{FF2B5EF4-FFF2-40B4-BE49-F238E27FC236}">
                  <a16:creationId xmlns:a16="http://schemas.microsoft.com/office/drawing/2014/main" id="{601AB2D9-DC12-759F-9A5F-0F95BB231991}"/>
                </a:ext>
              </a:extLst>
            </p:cNvPr>
            <p:cNvCxnSpPr>
              <a:stCxn id="51" idx="1"/>
              <a:endCxn id="32" idx="2"/>
            </p:cNvCxnSpPr>
            <p:nvPr/>
          </p:nvCxnSpPr>
          <p:spPr>
            <a:xfrm flipV="1">
              <a:off x="3763839" y="5085184"/>
              <a:ext cx="2375165" cy="1080120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arrow"/>
            </a:ln>
            <a:effectLst/>
          </p:spPr>
        </p:cxnSp>
        <p:cxnSp>
          <p:nvCxnSpPr>
            <p:cNvPr id="53" name="Straight Arrow Connector 62">
              <a:extLst>
                <a:ext uri="{FF2B5EF4-FFF2-40B4-BE49-F238E27FC236}">
                  <a16:creationId xmlns:a16="http://schemas.microsoft.com/office/drawing/2014/main" id="{78A1C5F1-4F45-620F-B910-6E4BAA458C11}"/>
                </a:ext>
              </a:extLst>
            </p:cNvPr>
            <p:cNvCxnSpPr>
              <a:stCxn id="51" idx="1"/>
              <a:endCxn id="33" idx="2"/>
            </p:cNvCxnSpPr>
            <p:nvPr/>
          </p:nvCxnSpPr>
          <p:spPr>
            <a:xfrm flipV="1">
              <a:off x="3763839" y="5088922"/>
              <a:ext cx="358941" cy="1076382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arrow"/>
            </a:ln>
            <a:effectLst/>
          </p:spPr>
        </p:cxnSp>
        <p:cxnSp>
          <p:nvCxnSpPr>
            <p:cNvPr id="54" name="Straight Arrow Connector 32">
              <a:extLst>
                <a:ext uri="{FF2B5EF4-FFF2-40B4-BE49-F238E27FC236}">
                  <a16:creationId xmlns:a16="http://schemas.microsoft.com/office/drawing/2014/main" id="{AF91697F-DF5D-E426-DE0D-074E46D5948C}"/>
                </a:ext>
              </a:extLst>
            </p:cNvPr>
            <p:cNvCxnSpPr>
              <a:stCxn id="51" idx="1"/>
              <a:endCxn id="34" idx="2"/>
            </p:cNvCxnSpPr>
            <p:nvPr/>
          </p:nvCxnSpPr>
          <p:spPr>
            <a:xfrm flipH="1" flipV="1">
              <a:off x="2178564" y="5088128"/>
              <a:ext cx="1585275" cy="1077176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arrow"/>
            </a:ln>
            <a:effectLst/>
          </p:spPr>
        </p:cxnSp>
        <p:sp>
          <p:nvSpPr>
            <p:cNvPr id="55" name="Rectangle 70">
              <a:extLst>
                <a:ext uri="{FF2B5EF4-FFF2-40B4-BE49-F238E27FC236}">
                  <a16:creationId xmlns:a16="http://schemas.microsoft.com/office/drawing/2014/main" id="{B5E672FA-C073-764C-A68B-2E50B13217BC}"/>
                </a:ext>
              </a:extLst>
            </p:cNvPr>
            <p:cNvSpPr/>
            <p:nvPr/>
          </p:nvSpPr>
          <p:spPr>
            <a:xfrm>
              <a:off x="2699792" y="6021288"/>
              <a:ext cx="2168634" cy="360040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“length”</a:t>
              </a:r>
            </a:p>
          </p:txBody>
        </p:sp>
      </p:grp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A0A9122-9961-3F4C-B0B3-5D8E0919EF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3220B75C-D5F0-382E-16E6-1FC853124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solidFill>
            <a:schemeClr val="bg1"/>
          </a:solidFill>
          <a:ln>
            <a:noFill/>
          </a:ln>
        </p:spPr>
        <p:txBody>
          <a:bodyPr/>
          <a:lstStyle/>
          <a:p>
            <a:endParaRPr lang="de-DE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8B391B79-A386-568F-4FE5-58C8387D24B9}"/>
              </a:ext>
            </a:extLst>
          </p:cNvPr>
          <p:cNvSpPr txBox="1"/>
          <p:nvPr/>
        </p:nvSpPr>
        <p:spPr>
          <a:xfrm>
            <a:off x="8610600" y="6356364"/>
            <a:ext cx="2743200" cy="365111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 anchorCtr="0">
            <a:noAutofit/>
          </a:bodyPr>
          <a:lstStyle/>
          <a:p>
            <a:pPr algn="r"/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8329_ed1figA1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251131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34">
            <a:extLst>
              <a:ext uri="{FF2B5EF4-FFF2-40B4-BE49-F238E27FC236}">
                <a16:creationId xmlns:a16="http://schemas.microsoft.com/office/drawing/2014/main" id="{114607E4-3BEB-458A-9BA8-7C9B33E9D10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760150" y="653959"/>
            <a:ext cx="5759450" cy="1421130"/>
          </a:xfrm>
          <a:prstGeom prst="rect">
            <a:avLst/>
          </a:prstGeom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A8150D98-0CB6-8482-95FD-3F9BEC5A4FAE}"/>
              </a:ext>
            </a:extLst>
          </p:cNvPr>
          <p:cNvGrpSpPr/>
          <p:nvPr/>
        </p:nvGrpSpPr>
        <p:grpSpPr>
          <a:xfrm>
            <a:off x="8021567" y="1075083"/>
            <a:ext cx="3442203" cy="1535709"/>
            <a:chOff x="7384415" y="858757"/>
            <a:chExt cx="3442203" cy="1535709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74DA03A6-F323-7584-0829-1FCEEAEA6F57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3E431CA0-C29D-B96A-815F-90AFCC4D48B0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16222F92-A9DB-7D74-3950-59B400EBA5BB}"/>
              </a:ext>
            </a:extLst>
          </p:cNvPr>
          <p:cNvGrpSpPr>
            <a:grpSpLocks noChangeAspect="1"/>
          </p:cNvGrpSpPr>
          <p:nvPr/>
        </p:nvGrpSpPr>
        <p:grpSpPr>
          <a:xfrm>
            <a:off x="2595487" y="3308566"/>
            <a:ext cx="8868283" cy="1642841"/>
            <a:chOff x="251520" y="424689"/>
            <a:chExt cx="8868283" cy="1642841"/>
          </a:xfrm>
        </p:grpSpPr>
        <p:sp>
          <p:nvSpPr>
            <p:cNvPr id="7" name="Rectangle 71">
              <a:extLst>
                <a:ext uri="{FF2B5EF4-FFF2-40B4-BE49-F238E27FC236}">
                  <a16:creationId xmlns:a16="http://schemas.microsoft.com/office/drawing/2014/main" id="{4581D9A1-DD9F-AA86-FD79-C4ADEF0C98B9}"/>
                </a:ext>
              </a:extLst>
            </p:cNvPr>
            <p:cNvSpPr/>
            <p:nvPr/>
          </p:nvSpPr>
          <p:spPr>
            <a:xfrm>
              <a:off x="5796136" y="1196752"/>
              <a:ext cx="829752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1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ook Antiqua" panose="02040602050305030304" pitchFamily="18" charset="0"/>
                  <a:ea typeface="+mn-ea"/>
                  <a:cs typeface="+mn-cs"/>
                </a:rPr>
                <a:t>l</a:t>
              </a:r>
            </a:p>
          </p:txBody>
        </p:sp>
        <p:sp>
          <p:nvSpPr>
            <p:cNvPr id="8" name="Rectangle 72">
              <a:extLst>
                <a:ext uri="{FF2B5EF4-FFF2-40B4-BE49-F238E27FC236}">
                  <a16:creationId xmlns:a16="http://schemas.microsoft.com/office/drawing/2014/main" id="{A167A570-6F0B-F476-650D-7622D6356F54}"/>
                </a:ext>
              </a:extLst>
            </p:cNvPr>
            <p:cNvSpPr/>
            <p:nvPr/>
          </p:nvSpPr>
          <p:spPr>
            <a:xfrm>
              <a:off x="3779912" y="1200490"/>
              <a:ext cx="829752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1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ook Antiqua" panose="02040602050305030304" pitchFamily="18" charset="0"/>
                  <a:ea typeface="+mn-ea"/>
                  <a:cs typeface="+mn-cs"/>
                </a:rPr>
                <a:t>l</a:t>
              </a:r>
            </a:p>
          </p:txBody>
        </p:sp>
        <p:sp>
          <p:nvSpPr>
            <p:cNvPr id="9" name="Rectangle 73">
              <a:extLst>
                <a:ext uri="{FF2B5EF4-FFF2-40B4-BE49-F238E27FC236}">
                  <a16:creationId xmlns:a16="http://schemas.microsoft.com/office/drawing/2014/main" id="{287A8970-42E3-A9AB-00FA-3FD63609E8A1}"/>
                </a:ext>
              </a:extLst>
            </p:cNvPr>
            <p:cNvSpPr/>
            <p:nvPr/>
          </p:nvSpPr>
          <p:spPr>
            <a:xfrm>
              <a:off x="1835696" y="1199696"/>
              <a:ext cx="829752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1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ook Antiqua" panose="02040602050305030304" pitchFamily="18" charset="0"/>
                  <a:ea typeface="+mn-ea"/>
                  <a:cs typeface="+mn-cs"/>
                </a:rPr>
                <a:t>l</a:t>
              </a:r>
            </a:p>
          </p:txBody>
        </p:sp>
        <p:cxnSp>
          <p:nvCxnSpPr>
            <p:cNvPr id="10" name="Straight Connector 74">
              <a:extLst>
                <a:ext uri="{FF2B5EF4-FFF2-40B4-BE49-F238E27FC236}">
                  <a16:creationId xmlns:a16="http://schemas.microsoft.com/office/drawing/2014/main" id="{B83F6803-ABA2-A77B-8CAB-F96B69A35EDF}"/>
                </a:ext>
              </a:extLst>
            </p:cNvPr>
            <p:cNvCxnSpPr/>
            <p:nvPr/>
          </p:nvCxnSpPr>
          <p:spPr>
            <a:xfrm>
              <a:off x="251520" y="1492780"/>
              <a:ext cx="8712968" cy="0"/>
            </a:xfrm>
            <a:prstGeom prst="line">
              <a:avLst/>
            </a:prstGeom>
            <a:noFill/>
            <a:ln w="25400" cap="flat" cmpd="sng" algn="ctr">
              <a:solidFill>
                <a:srgbClr val="9BBB59"/>
              </a:solidFill>
              <a:prstDash val="solid"/>
              <a:headEnd type="oval" w="med" len="med"/>
              <a:tailEnd type="oval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11" name="Straight Connector 75">
              <a:extLst>
                <a:ext uri="{FF2B5EF4-FFF2-40B4-BE49-F238E27FC236}">
                  <a16:creationId xmlns:a16="http://schemas.microsoft.com/office/drawing/2014/main" id="{53699F43-CC85-745C-63BC-DDBC9E591A6D}"/>
                </a:ext>
              </a:extLst>
            </p:cNvPr>
            <p:cNvCxnSpPr/>
            <p:nvPr/>
          </p:nvCxnSpPr>
          <p:spPr>
            <a:xfrm>
              <a:off x="251520" y="771386"/>
              <a:ext cx="0" cy="1296144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12" name="Straight Connector 76">
              <a:extLst>
                <a:ext uri="{FF2B5EF4-FFF2-40B4-BE49-F238E27FC236}">
                  <a16:creationId xmlns:a16="http://schemas.microsoft.com/office/drawing/2014/main" id="{B71ADE99-F343-CC27-AEBF-3AF8A9B6507E}"/>
                </a:ext>
              </a:extLst>
            </p:cNvPr>
            <p:cNvCxnSpPr/>
            <p:nvPr/>
          </p:nvCxnSpPr>
          <p:spPr>
            <a:xfrm>
              <a:off x="8964488" y="771386"/>
              <a:ext cx="8700" cy="1296144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13" name="Straight Arrow Connector 77" title="dsfsdf">
              <a:extLst>
                <a:ext uri="{FF2B5EF4-FFF2-40B4-BE49-F238E27FC236}">
                  <a16:creationId xmlns:a16="http://schemas.microsoft.com/office/drawing/2014/main" id="{E03E041A-C187-EF85-F4DD-54B06416AC14}"/>
                </a:ext>
              </a:extLst>
            </p:cNvPr>
            <p:cNvCxnSpPr/>
            <p:nvPr/>
          </p:nvCxnSpPr>
          <p:spPr>
            <a:xfrm>
              <a:off x="251520" y="1898591"/>
              <a:ext cx="8712968" cy="0"/>
            </a:xfrm>
            <a:prstGeom prst="straightConnector1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ysDot"/>
              <a:headEnd type="arrow" w="med" len="med"/>
              <a:tailEnd type="arrow" w="med" len="med"/>
            </a:ln>
            <a:effectLst/>
          </p:spPr>
        </p:cxnSp>
        <p:sp>
          <p:nvSpPr>
            <p:cNvPr id="14" name="Rectangle 78">
              <a:extLst>
                <a:ext uri="{FF2B5EF4-FFF2-40B4-BE49-F238E27FC236}">
                  <a16:creationId xmlns:a16="http://schemas.microsoft.com/office/drawing/2014/main" id="{B01191BF-6E9A-4C3F-D26A-10125E2F8A55}"/>
                </a:ext>
              </a:extLst>
            </p:cNvPr>
            <p:cNvSpPr/>
            <p:nvPr/>
          </p:nvSpPr>
          <p:spPr>
            <a:xfrm>
              <a:off x="786899" y="764704"/>
              <a:ext cx="647359" cy="360040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1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ook Antiqua" panose="02040602050305030304" pitchFamily="18" charset="0"/>
                  <a:ea typeface="+mn-ea"/>
                  <a:cs typeface="+mn-cs"/>
                </a:rPr>
                <a:t>m</a:t>
              </a:r>
              <a:r>
                <a:rPr kumimoji="0" lang="en-US" sz="1800" b="0" i="1" u="none" strike="noStrike" kern="0" cap="none" spc="0" normalizeH="0" baseline="-2500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ook Antiqua" panose="02040602050305030304" pitchFamily="18" charset="0"/>
                  <a:ea typeface="+mn-ea"/>
                  <a:cs typeface="+mn-cs"/>
                </a:rPr>
                <a:t>first</a:t>
              </a:r>
              <a:endParaRPr kumimoji="0" lang="en-US" sz="1800" b="0" i="1" u="none" strike="noStrike" kern="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panose="02040602050305030304" pitchFamily="18" charset="0"/>
                <a:ea typeface="+mn-ea"/>
                <a:cs typeface="+mn-cs"/>
              </a:endParaRPr>
            </a:p>
          </p:txBody>
        </p:sp>
        <p:sp>
          <p:nvSpPr>
            <p:cNvPr id="15" name="Rectangle 79">
              <a:extLst>
                <a:ext uri="{FF2B5EF4-FFF2-40B4-BE49-F238E27FC236}">
                  <a16:creationId xmlns:a16="http://schemas.microsoft.com/office/drawing/2014/main" id="{B70C210F-D522-3130-C183-B9386602C86C}"/>
                </a:ext>
              </a:extLst>
            </p:cNvPr>
            <p:cNvSpPr/>
            <p:nvPr/>
          </p:nvSpPr>
          <p:spPr>
            <a:xfrm>
              <a:off x="3973338" y="1819901"/>
              <a:ext cx="1341340" cy="168939"/>
            </a:xfrm>
            <a:prstGeom prst="rect">
              <a:avLst/>
            </a:prstGeom>
            <a:solidFill>
              <a:sysClr val="window" lastClr="FFFFFF"/>
            </a:solidFill>
            <a:ln w="9525" cap="flat" cmpd="sng" algn="ctr">
              <a:solidFill>
                <a:sysClr val="window" lastClr="FFFFFF"/>
              </a:solidFill>
              <a:prstDash val="sysDot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1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ook Antiqua" panose="02040602050305030304" pitchFamily="18" charset="0"/>
                  <a:ea typeface="+mn-ea"/>
                  <a:cs typeface="+mn-cs"/>
                </a:rPr>
                <a:t>L</a:t>
              </a:r>
              <a:r>
                <a:rPr kumimoji="0" lang="en-US" sz="2000" b="0" i="1" u="none" strike="noStrike" kern="0" cap="none" spc="0" normalizeH="0" baseline="-2500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ook Antiqua" panose="02040602050305030304" pitchFamily="18" charset="0"/>
                  <a:ea typeface="+mn-ea"/>
                  <a:cs typeface="+mn-cs"/>
                </a:rPr>
                <a:t>total</a:t>
              </a:r>
              <a:endParaRPr kumimoji="0" lang="en-US" sz="200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panose="02040602050305030304" pitchFamily="18" charset="0"/>
                <a:ea typeface="+mn-ea"/>
                <a:cs typeface="+mn-cs"/>
              </a:endParaRPr>
            </a:p>
          </p:txBody>
        </p:sp>
        <p:sp>
          <p:nvSpPr>
            <p:cNvPr id="16" name="Right Brace 80">
              <a:extLst>
                <a:ext uri="{FF2B5EF4-FFF2-40B4-BE49-F238E27FC236}">
                  <a16:creationId xmlns:a16="http://schemas.microsoft.com/office/drawing/2014/main" id="{EE35D81E-CF0E-4A01-EBED-BFDC338A6D07}"/>
                </a:ext>
              </a:extLst>
            </p:cNvPr>
            <p:cNvSpPr/>
            <p:nvPr/>
          </p:nvSpPr>
          <p:spPr>
            <a:xfrm rot="16200000">
              <a:off x="901644" y="642358"/>
              <a:ext cx="264310" cy="1420542"/>
            </a:xfrm>
            <a:prstGeom prst="rightBrac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1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panose="02040602050305030304" pitchFamily="18" charset="0"/>
                <a:ea typeface="+mn-ea"/>
                <a:cs typeface="+mn-cs"/>
              </a:endParaRPr>
            </a:p>
          </p:txBody>
        </p:sp>
        <p:sp>
          <p:nvSpPr>
            <p:cNvPr id="17" name="Rectangle 81">
              <a:extLst>
                <a:ext uri="{FF2B5EF4-FFF2-40B4-BE49-F238E27FC236}">
                  <a16:creationId xmlns:a16="http://schemas.microsoft.com/office/drawing/2014/main" id="{35C5940A-307E-9B70-8FB3-7C703CD02F7C}"/>
                </a:ext>
              </a:extLst>
            </p:cNvPr>
            <p:cNvSpPr/>
            <p:nvPr/>
          </p:nvSpPr>
          <p:spPr>
            <a:xfrm>
              <a:off x="8449134" y="794295"/>
              <a:ext cx="670669" cy="341123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1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ook Antiqua" panose="02040602050305030304" pitchFamily="18" charset="0"/>
                  <a:ea typeface="+mn-ea"/>
                  <a:cs typeface="+mn-cs"/>
                </a:rPr>
                <a:t>m</a:t>
              </a:r>
              <a:r>
                <a:rPr kumimoji="0" lang="en-US" sz="1800" b="0" i="1" u="none" strike="noStrike" kern="0" cap="none" spc="0" normalizeH="0" baseline="-2500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ook Antiqua" panose="02040602050305030304" pitchFamily="18" charset="0"/>
                  <a:ea typeface="+mn-ea"/>
                  <a:cs typeface="+mn-cs"/>
                </a:rPr>
                <a:t>last</a:t>
              </a:r>
              <a:endParaRPr kumimoji="0" lang="en-US" sz="1800" b="0" i="1" u="none" strike="noStrike" kern="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panose="02040602050305030304" pitchFamily="18" charset="0"/>
                <a:ea typeface="+mn-ea"/>
                <a:cs typeface="+mn-cs"/>
              </a:endParaRPr>
            </a:p>
          </p:txBody>
        </p:sp>
        <p:sp>
          <p:nvSpPr>
            <p:cNvPr id="18" name="Right Brace 82">
              <a:extLst>
                <a:ext uri="{FF2B5EF4-FFF2-40B4-BE49-F238E27FC236}">
                  <a16:creationId xmlns:a16="http://schemas.microsoft.com/office/drawing/2014/main" id="{E1A7ED48-A71D-17B2-A26D-D3EB4ED00D20}"/>
                </a:ext>
              </a:extLst>
            </p:cNvPr>
            <p:cNvSpPr/>
            <p:nvPr/>
          </p:nvSpPr>
          <p:spPr>
            <a:xfrm rot="16200000">
              <a:off x="8637112" y="1164089"/>
              <a:ext cx="264310" cy="329637"/>
            </a:xfrm>
            <a:prstGeom prst="rightBrac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1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panose="02040602050305030304" pitchFamily="18" charset="0"/>
                <a:ea typeface="+mn-ea"/>
                <a:cs typeface="+mn-cs"/>
              </a:endParaRPr>
            </a:p>
          </p:txBody>
        </p:sp>
        <p:sp>
          <p:nvSpPr>
            <p:cNvPr id="19" name="Rectangle 83">
              <a:extLst>
                <a:ext uri="{FF2B5EF4-FFF2-40B4-BE49-F238E27FC236}">
                  <a16:creationId xmlns:a16="http://schemas.microsoft.com/office/drawing/2014/main" id="{5BF8BFEA-673D-67BE-B201-E12602276AAE}"/>
                </a:ext>
              </a:extLst>
            </p:cNvPr>
            <p:cNvSpPr/>
            <p:nvPr/>
          </p:nvSpPr>
          <p:spPr>
            <a:xfrm>
              <a:off x="7702688" y="1192334"/>
              <a:ext cx="829752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1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ook Antiqua" panose="02040602050305030304" pitchFamily="18" charset="0"/>
                  <a:ea typeface="+mn-ea"/>
                  <a:cs typeface="+mn-cs"/>
                </a:rPr>
                <a:t>l</a:t>
              </a:r>
            </a:p>
          </p:txBody>
        </p:sp>
        <p:sp>
          <p:nvSpPr>
            <p:cNvPr id="20" name="Rectangle 94">
              <a:extLst>
                <a:ext uri="{FF2B5EF4-FFF2-40B4-BE49-F238E27FC236}">
                  <a16:creationId xmlns:a16="http://schemas.microsoft.com/office/drawing/2014/main" id="{A9515365-E645-D1B3-423F-9A0048777E56}"/>
                </a:ext>
              </a:extLst>
            </p:cNvPr>
            <p:cNvSpPr/>
            <p:nvPr/>
          </p:nvSpPr>
          <p:spPr>
            <a:xfrm>
              <a:off x="4951421" y="1156330"/>
              <a:ext cx="519154" cy="36004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1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ook Antiqua" panose="02040602050305030304" pitchFamily="18" charset="0"/>
                  <a:ea typeface="+mn-ea"/>
                  <a:cs typeface="+mn-cs"/>
                </a:rPr>
                <a:t>s</a:t>
              </a:r>
            </a:p>
          </p:txBody>
        </p:sp>
        <p:sp>
          <p:nvSpPr>
            <p:cNvPr id="21" name="Rectangle 95">
              <a:extLst>
                <a:ext uri="{FF2B5EF4-FFF2-40B4-BE49-F238E27FC236}">
                  <a16:creationId xmlns:a16="http://schemas.microsoft.com/office/drawing/2014/main" id="{0900BDC5-4C85-CA92-EB0E-63DF17475522}"/>
                </a:ext>
              </a:extLst>
            </p:cNvPr>
            <p:cNvSpPr/>
            <p:nvPr/>
          </p:nvSpPr>
          <p:spPr>
            <a:xfrm>
              <a:off x="2971201" y="1156330"/>
              <a:ext cx="519154" cy="36004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1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ook Antiqua" panose="02040602050305030304" pitchFamily="18" charset="0"/>
                  <a:ea typeface="+mn-ea"/>
                  <a:cs typeface="+mn-cs"/>
                </a:rPr>
                <a:t>s</a:t>
              </a:r>
            </a:p>
          </p:txBody>
        </p:sp>
        <p:sp>
          <p:nvSpPr>
            <p:cNvPr id="22" name="Rectangle 96">
              <a:extLst>
                <a:ext uri="{FF2B5EF4-FFF2-40B4-BE49-F238E27FC236}">
                  <a16:creationId xmlns:a16="http://schemas.microsoft.com/office/drawing/2014/main" id="{32505314-BA3D-0A17-4923-160C4D9E4DFE}"/>
                </a:ext>
              </a:extLst>
            </p:cNvPr>
            <p:cNvSpPr/>
            <p:nvPr/>
          </p:nvSpPr>
          <p:spPr>
            <a:xfrm>
              <a:off x="6948264" y="1156330"/>
              <a:ext cx="519154" cy="36004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1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ook Antiqua" panose="02040602050305030304" pitchFamily="18" charset="0"/>
                  <a:ea typeface="+mn-ea"/>
                  <a:cs typeface="+mn-cs"/>
                </a:rPr>
                <a:t>s</a:t>
              </a:r>
            </a:p>
          </p:txBody>
        </p:sp>
        <p:cxnSp>
          <p:nvCxnSpPr>
            <p:cNvPr id="23" name="Straight Arrow Connector 97" title="dsfsdf">
              <a:extLst>
                <a:ext uri="{FF2B5EF4-FFF2-40B4-BE49-F238E27FC236}">
                  <a16:creationId xmlns:a16="http://schemas.microsoft.com/office/drawing/2014/main" id="{FDD1D7BA-7CA3-20E6-4C6E-12B402B9CE65}"/>
                </a:ext>
              </a:extLst>
            </p:cNvPr>
            <p:cNvCxnSpPr/>
            <p:nvPr/>
          </p:nvCxnSpPr>
          <p:spPr>
            <a:xfrm>
              <a:off x="1851737" y="692696"/>
              <a:ext cx="6624736" cy="0"/>
            </a:xfrm>
            <a:prstGeom prst="straightConnector1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ysDot"/>
              <a:headEnd type="arrow" w="med" len="med"/>
              <a:tailEnd type="arrow" w="med" len="med"/>
            </a:ln>
            <a:effectLst/>
          </p:spPr>
        </p:cxnSp>
        <p:sp>
          <p:nvSpPr>
            <p:cNvPr id="24" name="Rectangle 99">
              <a:extLst>
                <a:ext uri="{FF2B5EF4-FFF2-40B4-BE49-F238E27FC236}">
                  <a16:creationId xmlns:a16="http://schemas.microsoft.com/office/drawing/2014/main" id="{50C007FD-BB13-0548-FF26-1BFDECAD3A9C}"/>
                </a:ext>
              </a:extLst>
            </p:cNvPr>
            <p:cNvSpPr/>
            <p:nvPr/>
          </p:nvSpPr>
          <p:spPr>
            <a:xfrm>
              <a:off x="4758654" y="546632"/>
              <a:ext cx="517145" cy="299286"/>
            </a:xfrm>
            <a:prstGeom prst="rect">
              <a:avLst/>
            </a:prstGeom>
            <a:solidFill>
              <a:sysClr val="window" lastClr="FFFFFF"/>
            </a:solidFill>
            <a:ln w="9525" cap="flat" cmpd="sng" algn="ctr">
              <a:solidFill>
                <a:sysClr val="window" lastClr="FFFFFF"/>
              </a:solidFill>
              <a:prstDash val="sysDot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1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ook Antiqua" panose="02040602050305030304" pitchFamily="18" charset="0"/>
                  <a:ea typeface="+mn-ea"/>
                  <a:cs typeface="+mn-cs"/>
                </a:rPr>
                <a:t>L</a:t>
              </a:r>
            </a:p>
          </p:txBody>
        </p:sp>
        <p:cxnSp>
          <p:nvCxnSpPr>
            <p:cNvPr id="25" name="Straight Connector 100">
              <a:extLst>
                <a:ext uri="{FF2B5EF4-FFF2-40B4-BE49-F238E27FC236}">
                  <a16:creationId xmlns:a16="http://schemas.microsoft.com/office/drawing/2014/main" id="{D35F90B5-F44E-DE4F-5EC9-02E9A79B803D}"/>
                </a:ext>
              </a:extLst>
            </p:cNvPr>
            <p:cNvCxnSpPr/>
            <p:nvPr/>
          </p:nvCxnSpPr>
          <p:spPr>
            <a:xfrm>
              <a:off x="1835696" y="424689"/>
              <a:ext cx="0" cy="731641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26" name="Straight Connector 101">
              <a:extLst>
                <a:ext uri="{FF2B5EF4-FFF2-40B4-BE49-F238E27FC236}">
                  <a16:creationId xmlns:a16="http://schemas.microsoft.com/office/drawing/2014/main" id="{68416801-31DE-904C-41E0-FFA500EE6875}"/>
                </a:ext>
              </a:extLst>
            </p:cNvPr>
            <p:cNvCxnSpPr/>
            <p:nvPr/>
          </p:nvCxnSpPr>
          <p:spPr>
            <a:xfrm>
              <a:off x="8532440" y="424689"/>
              <a:ext cx="0" cy="731641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</p:grpSp>
      <p:sp>
        <p:nvSpPr>
          <p:cNvPr id="27" name="Fußzeilenplatzhalter 26">
            <a:extLst>
              <a:ext uri="{FF2B5EF4-FFF2-40B4-BE49-F238E27FC236}">
                <a16:creationId xmlns:a16="http://schemas.microsoft.com/office/drawing/2014/main" id="{83EDBE8F-232B-7BE2-9137-B1D3C4B5AD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30" name="Foliennummernplatzhalter 29">
            <a:extLst>
              <a:ext uri="{FF2B5EF4-FFF2-40B4-BE49-F238E27FC236}">
                <a16:creationId xmlns:a16="http://schemas.microsoft.com/office/drawing/2014/main" id="{47DE4AA0-B61A-5087-D2AD-00F2944D9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15DF5EC4-39A4-9FBA-2215-B3A938CE0771}"/>
              </a:ext>
            </a:extLst>
          </p:cNvPr>
          <p:cNvSpPr txBox="1"/>
          <p:nvPr/>
        </p:nvSpPr>
        <p:spPr>
          <a:xfrm>
            <a:off x="8610600" y="6356364"/>
            <a:ext cx="2743200" cy="365111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 anchorCtr="0">
            <a:noAutofit/>
          </a:bodyPr>
          <a:lstStyle/>
          <a:p>
            <a:pPr algn="r"/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8329_ed1figA2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24457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A34FB66D-553C-41F8-A17B-FC0F9FAD93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0210" y="2972562"/>
            <a:ext cx="1211580" cy="912876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337A1982-14BE-4DB2-8582-78370466A4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5319" y="3047238"/>
            <a:ext cx="1213104" cy="763524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3673D843-9E29-422A-A9CA-7FFFAA06C2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5101" y="2973324"/>
            <a:ext cx="1211580" cy="911352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B0C2227C-CA14-4A7E-B71D-B569B8BF0D59}"/>
              </a:ext>
            </a:extLst>
          </p:cNvPr>
          <p:cNvSpPr txBox="1"/>
          <p:nvPr/>
        </p:nvSpPr>
        <p:spPr>
          <a:xfrm>
            <a:off x="3663989" y="2572452"/>
            <a:ext cx="7738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dome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493B1B9B-11E2-466A-B12B-8741D4E54F1E}"/>
              </a:ext>
            </a:extLst>
          </p:cNvPr>
          <p:cNvSpPr txBox="1"/>
          <p:nvPr/>
        </p:nvSpPr>
        <p:spPr>
          <a:xfrm>
            <a:off x="5490210" y="2572452"/>
            <a:ext cx="12115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large flange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D4FF1578-57BE-46F6-8534-02769BE7B80E}"/>
              </a:ext>
            </a:extLst>
          </p:cNvPr>
          <p:cNvSpPr txBox="1"/>
          <p:nvPr/>
        </p:nvSpPr>
        <p:spPr>
          <a:xfrm>
            <a:off x="7533794" y="2572452"/>
            <a:ext cx="12146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countersunk</a:t>
            </a: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A442CF15-ED5A-743B-1CB9-59A79DD3F0CF}"/>
              </a:ext>
            </a:extLst>
          </p:cNvPr>
          <p:cNvSpPr/>
          <p:nvPr/>
        </p:nvSpPr>
        <p:spPr>
          <a:xfrm>
            <a:off x="9497831" y="447982"/>
            <a:ext cx="2516000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 2022-11-03.</a:t>
            </a:r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C110278B-6899-703D-6B89-CA30801A6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6911BCFD-4FA3-77EE-FF6E-6A02C44C1A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2673026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272392E1-5400-40B4-B174-53C45D53A5C4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461" y="272694"/>
            <a:ext cx="6015355" cy="4469765"/>
          </a:xfrm>
          <a:prstGeom prst="rect">
            <a:avLst/>
          </a:prstGeom>
          <a:noFill/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D507E431-5403-C709-EFB0-BC06A6A8C77D}"/>
              </a:ext>
            </a:extLst>
          </p:cNvPr>
          <p:cNvGrpSpPr/>
          <p:nvPr/>
        </p:nvGrpSpPr>
        <p:grpSpPr>
          <a:xfrm>
            <a:off x="8764110" y="272695"/>
            <a:ext cx="3153400" cy="1432560"/>
            <a:chOff x="7384415" y="961906"/>
            <a:chExt cx="3153400" cy="1432560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990138E4-40CD-753F-2341-B4A78C122090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EEF26BB5-CEC7-F51E-856C-FDEB6AA7A98A}"/>
                </a:ext>
              </a:extLst>
            </p:cNvPr>
            <p:cNvSpPr/>
            <p:nvPr/>
          </p:nvSpPr>
          <p:spPr>
            <a:xfrm>
              <a:off x="8677181" y="977939"/>
              <a:ext cx="1860634" cy="3405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Editable SVG available.</a:t>
              </a:r>
            </a:p>
          </p:txBody>
        </p:sp>
      </p:grpSp>
      <p:pic>
        <p:nvPicPr>
          <p:cNvPr id="7" name="Grafik 6">
            <a:extLst>
              <a:ext uri="{FF2B5EF4-FFF2-40B4-BE49-F238E27FC236}">
                <a16:creationId xmlns:a16="http://schemas.microsoft.com/office/drawing/2014/main" id="{D58584FD-F293-29CC-EDF7-D91DD1E4D3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95960" y="2148840"/>
            <a:ext cx="4675516" cy="3992880"/>
          </a:xfrm>
          <a:prstGeom prst="rect">
            <a:avLst/>
          </a:prstGeom>
        </p:spPr>
      </p:pic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50722F7-4C12-538C-553E-E3C7050A4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B8D55F65-79AD-C411-91EF-757CB2BE2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31DC4F29-D16B-BC1B-42B7-92A755609C80}"/>
              </a:ext>
            </a:extLst>
          </p:cNvPr>
          <p:cNvSpPr txBox="1"/>
          <p:nvPr/>
        </p:nvSpPr>
        <p:spPr>
          <a:xfrm>
            <a:off x="8610600" y="6356364"/>
            <a:ext cx="2743200" cy="365111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 anchorCtr="0">
            <a:noAutofit/>
          </a:bodyPr>
          <a:lstStyle/>
          <a:p>
            <a:pPr algn="r"/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8329_ed1figB1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71841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2273</Words>
  <Application>Microsoft Office PowerPoint</Application>
  <PresentationFormat>Breitbild</PresentationFormat>
  <Paragraphs>626</Paragraphs>
  <Slides>90</Slides>
  <Notes>19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2</vt:i4>
      </vt:variant>
      <vt:variant>
        <vt:lpstr>Folientitel</vt:lpstr>
      </vt:variant>
      <vt:variant>
        <vt:i4>90</vt:i4>
      </vt:variant>
    </vt:vector>
  </HeadingPairs>
  <TitlesOfParts>
    <vt:vector size="100" baseType="lpstr">
      <vt:lpstr>Arial</vt:lpstr>
      <vt:lpstr>Book Antiqua</vt:lpstr>
      <vt:lpstr>Calibri</vt:lpstr>
      <vt:lpstr>Calibri Light</vt:lpstr>
      <vt:lpstr>Cambria</vt:lpstr>
      <vt:lpstr>Consolas</vt:lpstr>
      <vt:lpstr>Symbol</vt:lpstr>
      <vt:lpstr>Office</vt:lpstr>
      <vt:lpstr>Microsoft PowerPoint 97-2003-Präsentation</vt:lpstr>
      <vt:lpstr>Microsoft Excel 97-2003-Arbeitsblatt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Weinert, Matthias (M.)</dc:creator>
  <cp:lastModifiedBy>Dr. Carsten Franke</cp:lastModifiedBy>
  <cp:revision>84</cp:revision>
  <dcterms:created xsi:type="dcterms:W3CDTF">2022-04-27T08:20:35Z</dcterms:created>
  <dcterms:modified xsi:type="dcterms:W3CDTF">2023-01-25T16:42:53Z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AdHocReviewCycleID">
    <vt:i4>1059103124</vt:i4>
  </property>
  <property fmtid="{D5CDD505-2E9C-101B-9397-08002B2CF9AE}" pid="3" name="_NewReviewCycle">
    <vt:lpwstr/>
  </property>
  <property fmtid="{D5CDD505-2E9C-101B-9397-08002B2CF9AE}" pid="4" name="_EmailSubject">
    <vt:lpwstr>ISO CD/PAS 8329 Convener Sign-off - V3 - Jetzt als PPT.</vt:lpwstr>
  </property>
  <property fmtid="{D5CDD505-2E9C-101B-9397-08002B2CF9AE}" pid="5" name="_AuthorEmail">
    <vt:lpwstr>ufox@ford.com</vt:lpwstr>
  </property>
  <property fmtid="{D5CDD505-2E9C-101B-9397-08002B2CF9AE}" pid="6" name="_AuthorEmailDisplayName">
    <vt:lpwstr>Fox, Ulrich (U.)</vt:lpwstr>
  </property>
</Properties>
</file>